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735" r:id="rId6"/>
    <p:sldMasterId id="2147483734" r:id="rId7"/>
    <p:sldMasterId id="2147483768" r:id="rId8"/>
    <p:sldMasterId id="2147483780" r:id="rId9"/>
    <p:sldMasterId id="2147483793" r:id="rId10"/>
    <p:sldMasterId id="2147483807" r:id="rId11"/>
  </p:sldMasterIdLst>
  <p:notesMasterIdLst>
    <p:notesMasterId r:id="rId18"/>
  </p:notesMasterIdLst>
  <p:handoutMasterIdLst>
    <p:handoutMasterId r:id="rId19"/>
  </p:handoutMasterIdLst>
  <p:sldIdLst>
    <p:sldId id="2451" r:id="rId12"/>
    <p:sldId id="2724" r:id="rId13"/>
    <p:sldId id="2713" r:id="rId14"/>
    <p:sldId id="2705" r:id="rId15"/>
    <p:sldId id="2725" r:id="rId16"/>
    <p:sldId id="258" r:id="rId17"/>
  </p:sldIdLst>
  <p:sldSz cx="9144000" cy="6858000" type="screen4x3"/>
  <p:notesSz cx="9939338" cy="6807200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51ACAE-EB18-4894-B9DE-D6A69A6541B7}">
          <p14:sldIdLst>
            <p14:sldId id="2451"/>
            <p14:sldId id="2724"/>
            <p14:sldId id="2713"/>
            <p14:sldId id="2705"/>
            <p14:sldId id="272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C1"/>
    <a:srgbClr val="990099"/>
    <a:srgbClr val="010000"/>
    <a:srgbClr val="2B189C"/>
    <a:srgbClr val="EDEDED"/>
    <a:srgbClr val="666666"/>
    <a:srgbClr val="2E7C86"/>
    <a:srgbClr val="0E5F7E"/>
    <a:srgbClr val="0E7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4B1BE-C6DC-425E-8DE3-75337FCE253B}" v="1" dt="2021-06-09T07:57:12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ridge" userId="e7d76d58-27c0-4062-8f61-a55642c4e83e" providerId="ADAL" clId="{2194B1BE-C6DC-425E-8DE3-75337FCE253B}"/>
    <pc:docChg chg="custSel modSld">
      <pc:chgData name="Chris Bridge" userId="e7d76d58-27c0-4062-8f61-a55642c4e83e" providerId="ADAL" clId="{2194B1BE-C6DC-425E-8DE3-75337FCE253B}" dt="2021-06-09T07:57:29.252" v="34" actId="20577"/>
      <pc:docMkLst>
        <pc:docMk/>
      </pc:docMkLst>
      <pc:sldChg chg="addSp modSp mod">
        <pc:chgData name="Chris Bridge" userId="e7d76d58-27c0-4062-8f61-a55642c4e83e" providerId="ADAL" clId="{2194B1BE-C6DC-425E-8DE3-75337FCE253B}" dt="2021-06-09T07:57:29.252" v="34" actId="20577"/>
        <pc:sldMkLst>
          <pc:docMk/>
          <pc:sldMk cId="3249097065" sldId="258"/>
        </pc:sldMkLst>
        <pc:spChg chg="add mod">
          <ac:chgData name="Chris Bridge" userId="e7d76d58-27c0-4062-8f61-a55642c4e83e" providerId="ADAL" clId="{2194B1BE-C6DC-425E-8DE3-75337FCE253B}" dt="2021-06-09T07:57:29.252" v="34" actId="20577"/>
          <ac:spMkLst>
            <pc:docMk/>
            <pc:sldMk cId="3249097065" sldId="258"/>
            <ac:spMk id="3" creationId="{A2986964-0412-43DC-8211-D4C6778BD7B3}"/>
          </ac:spMkLst>
        </pc:spChg>
      </pc:sldChg>
      <pc:sldChg chg="delSp modSp mod">
        <pc:chgData name="Chris Bridge" userId="e7d76d58-27c0-4062-8f61-a55642c4e83e" providerId="ADAL" clId="{2194B1BE-C6DC-425E-8DE3-75337FCE253B}" dt="2021-06-09T07:49:05.149" v="6" actId="478"/>
        <pc:sldMkLst>
          <pc:docMk/>
          <pc:sldMk cId="822005040" sldId="2713"/>
        </pc:sldMkLst>
        <pc:spChg chg="mod">
          <ac:chgData name="Chris Bridge" userId="e7d76d58-27c0-4062-8f61-a55642c4e83e" providerId="ADAL" clId="{2194B1BE-C6DC-425E-8DE3-75337FCE253B}" dt="2021-06-09T07:48:57.834" v="5" actId="20577"/>
          <ac:spMkLst>
            <pc:docMk/>
            <pc:sldMk cId="822005040" sldId="2713"/>
            <ac:spMk id="4" creationId="{6DAC3C13-AA95-43E5-8B6C-9FF028406660}"/>
          </ac:spMkLst>
        </pc:spChg>
        <pc:spChg chg="del">
          <ac:chgData name="Chris Bridge" userId="e7d76d58-27c0-4062-8f61-a55642c4e83e" providerId="ADAL" clId="{2194B1BE-C6DC-425E-8DE3-75337FCE253B}" dt="2021-06-09T07:49:05.149" v="6" actId="478"/>
          <ac:spMkLst>
            <pc:docMk/>
            <pc:sldMk cId="822005040" sldId="2713"/>
            <ac:spMk id="22" creationId="{92DF5554-1736-46B2-BCA8-09CBA7115BBA}"/>
          </ac:spMkLst>
        </pc:spChg>
      </pc:sldChg>
    </pc:docChg>
  </pc:docChgLst>
  <pc:docChgLst>
    <pc:chgData name="Chris Bridge" userId="e7d76d58-27c0-4062-8f61-a55642c4e83e" providerId="ADAL" clId="{42758708-DE93-471F-9368-DAA1B5779AE8}"/>
    <pc:docChg chg="undo custSel addSld delSld modSld sldOrd modSection">
      <pc:chgData name="Chris Bridge" userId="e7d76d58-27c0-4062-8f61-a55642c4e83e" providerId="ADAL" clId="{42758708-DE93-471F-9368-DAA1B5779AE8}" dt="2021-06-08T06:57:06.668" v="6399" actId="1035"/>
      <pc:docMkLst>
        <pc:docMk/>
      </pc:docMkLst>
      <pc:sldChg chg="addSp delSp modSp add mod ord modClrScheme chgLayout">
        <pc:chgData name="Chris Bridge" userId="e7d76d58-27c0-4062-8f61-a55642c4e83e" providerId="ADAL" clId="{42758708-DE93-471F-9368-DAA1B5779AE8}" dt="2021-06-08T06:57:06.668" v="6399" actId="1035"/>
        <pc:sldMkLst>
          <pc:docMk/>
          <pc:sldMk cId="3249097065" sldId="258"/>
        </pc:sldMkLst>
        <pc:spChg chg="mod ord">
          <ac:chgData name="Chris Bridge" userId="e7d76d58-27c0-4062-8f61-a55642c4e83e" providerId="ADAL" clId="{42758708-DE93-471F-9368-DAA1B5779AE8}" dt="2021-06-08T06:01:17.331" v="5443" actId="700"/>
          <ac:spMkLst>
            <pc:docMk/>
            <pc:sldMk cId="3249097065" sldId="258"/>
            <ac:spMk id="2" creationId="{A36A1FAD-E7AC-4DCC-A068-914E3E738A63}"/>
          </ac:spMkLst>
        </pc:spChg>
        <pc:spChg chg="del mod">
          <ac:chgData name="Chris Bridge" userId="e7d76d58-27c0-4062-8f61-a55642c4e83e" providerId="ADAL" clId="{42758708-DE93-471F-9368-DAA1B5779AE8}" dt="2021-06-07T08:14:35.051" v="1861" actId="478"/>
          <ac:spMkLst>
            <pc:docMk/>
            <pc:sldMk cId="3249097065" sldId="258"/>
            <ac:spMk id="3" creationId="{16E448FD-1231-4DDE-A09A-7DC771F34595}"/>
          </ac:spMkLst>
        </pc:spChg>
        <pc:spChg chg="del">
          <ac:chgData name="Chris Bridge" userId="e7d76d58-27c0-4062-8f61-a55642c4e83e" providerId="ADAL" clId="{42758708-DE93-471F-9368-DAA1B5779AE8}" dt="2021-06-07T08:00:56.074" v="1692" actId="478"/>
          <ac:spMkLst>
            <pc:docMk/>
            <pc:sldMk cId="3249097065" sldId="258"/>
            <ac:spMk id="4" creationId="{DD63F96D-5014-4416-8741-D06335E3AF27}"/>
          </ac:spMkLst>
        </pc:spChg>
        <pc:spChg chg="add del mod">
          <ac:chgData name="Chris Bridge" userId="e7d76d58-27c0-4062-8f61-a55642c4e83e" providerId="ADAL" clId="{42758708-DE93-471F-9368-DAA1B5779AE8}" dt="2021-06-07T08:00:54.270" v="1691" actId="478"/>
          <ac:spMkLst>
            <pc:docMk/>
            <pc:sldMk cId="3249097065" sldId="258"/>
            <ac:spMk id="8" creationId="{348B7896-CFAA-48C0-8415-F5BA205DA2EA}"/>
          </ac:spMkLst>
        </pc:spChg>
        <pc:spChg chg="del">
          <ac:chgData name="Chris Bridge" userId="e7d76d58-27c0-4062-8f61-a55642c4e83e" providerId="ADAL" clId="{42758708-DE93-471F-9368-DAA1B5779AE8}" dt="2021-06-07T08:00:57.452" v="1693" actId="478"/>
          <ac:spMkLst>
            <pc:docMk/>
            <pc:sldMk cId="3249097065" sldId="258"/>
            <ac:spMk id="9" creationId="{E6CDB51E-60E6-4687-A714-CCB2BC0BC6DB}"/>
          </ac:spMkLst>
        </pc:spChg>
        <pc:spChg chg="add del mod">
          <ac:chgData name="Chris Bridge" userId="e7d76d58-27c0-4062-8f61-a55642c4e83e" providerId="ADAL" clId="{42758708-DE93-471F-9368-DAA1B5779AE8}" dt="2021-06-08T04:09:57.438" v="4397" actId="478"/>
          <ac:spMkLst>
            <pc:docMk/>
            <pc:sldMk cId="3249097065" sldId="258"/>
            <ac:spMk id="11" creationId="{1231B181-C5D2-4904-8587-7DB81577A1CA}"/>
          </ac:spMkLst>
        </pc:spChg>
        <pc:spChg chg="add del mod">
          <ac:chgData name="Chris Bridge" userId="e7d76d58-27c0-4062-8f61-a55642c4e83e" providerId="ADAL" clId="{42758708-DE93-471F-9368-DAA1B5779AE8}" dt="2021-06-07T08:15:04.708" v="1863" actId="1032"/>
          <ac:spMkLst>
            <pc:docMk/>
            <pc:sldMk cId="3249097065" sldId="258"/>
            <ac:spMk id="13" creationId="{9A5C152D-B4C5-4B0C-B9CF-E4A7EA91585D}"/>
          </ac:spMkLst>
        </pc:spChg>
        <pc:spChg chg="add del mod">
          <ac:chgData name="Chris Bridge" userId="e7d76d58-27c0-4062-8f61-a55642c4e83e" providerId="ADAL" clId="{42758708-DE93-471F-9368-DAA1B5779AE8}" dt="2021-06-08T04:10:02.555" v="4400" actId="478"/>
          <ac:spMkLst>
            <pc:docMk/>
            <pc:sldMk cId="3249097065" sldId="258"/>
            <ac:spMk id="15" creationId="{BE640E64-9F6E-4A5C-93F1-048404B6E5C1}"/>
          </ac:spMkLst>
        </pc:spChg>
        <pc:spChg chg="add del mod">
          <ac:chgData name="Chris Bridge" userId="e7d76d58-27c0-4062-8f61-a55642c4e83e" providerId="ADAL" clId="{42758708-DE93-471F-9368-DAA1B5779AE8}" dt="2021-06-08T04:09:59.780" v="4399" actId="478"/>
          <ac:spMkLst>
            <pc:docMk/>
            <pc:sldMk cId="3249097065" sldId="258"/>
            <ac:spMk id="16" creationId="{E077D8C6-C921-45B1-A51B-831E62DB118B}"/>
          </ac:spMkLst>
        </pc:spChg>
        <pc:spChg chg="add del mod">
          <ac:chgData name="Chris Bridge" userId="e7d76d58-27c0-4062-8f61-a55642c4e83e" providerId="ADAL" clId="{42758708-DE93-471F-9368-DAA1B5779AE8}" dt="2021-06-08T04:09:58.378" v="4398" actId="478"/>
          <ac:spMkLst>
            <pc:docMk/>
            <pc:sldMk cId="3249097065" sldId="258"/>
            <ac:spMk id="17" creationId="{80525CED-0C41-47B8-82E9-02209D888F79}"/>
          </ac:spMkLst>
        </pc:spChg>
        <pc:spChg chg="add del mod">
          <ac:chgData name="Chris Bridge" userId="e7d76d58-27c0-4062-8f61-a55642c4e83e" providerId="ADAL" clId="{42758708-DE93-471F-9368-DAA1B5779AE8}" dt="2021-06-08T04:11:53.470" v="4411" actId="478"/>
          <ac:spMkLst>
            <pc:docMk/>
            <pc:sldMk cId="3249097065" sldId="258"/>
            <ac:spMk id="18" creationId="{82A0BE5C-38B7-47E6-A0EE-B1B56A26B8CC}"/>
          </ac:spMkLst>
        </pc:spChg>
        <pc:spChg chg="add del mod">
          <ac:chgData name="Chris Bridge" userId="e7d76d58-27c0-4062-8f61-a55642c4e83e" providerId="ADAL" clId="{42758708-DE93-471F-9368-DAA1B5779AE8}" dt="2021-06-08T04:11:47.507" v="4408" actId="478"/>
          <ac:spMkLst>
            <pc:docMk/>
            <pc:sldMk cId="3249097065" sldId="258"/>
            <ac:spMk id="22" creationId="{260B600A-A785-41BF-8674-4099CE5553D9}"/>
          </ac:spMkLst>
        </pc:spChg>
        <pc:spChg chg="add del mod">
          <ac:chgData name="Chris Bridge" userId="e7d76d58-27c0-4062-8f61-a55642c4e83e" providerId="ADAL" clId="{42758708-DE93-471F-9368-DAA1B5779AE8}" dt="2021-06-08T06:17:22.730" v="5979" actId="478"/>
          <ac:spMkLst>
            <pc:docMk/>
            <pc:sldMk cId="3249097065" sldId="258"/>
            <ac:spMk id="23" creationId="{A8CC0907-7C0C-49A1-B16F-B0E75510E30E}"/>
          </ac:spMkLst>
        </pc:spChg>
        <pc:spChg chg="add mod">
          <ac:chgData name="Chris Bridge" userId="e7d76d58-27c0-4062-8f61-a55642c4e83e" providerId="ADAL" clId="{42758708-DE93-471F-9368-DAA1B5779AE8}" dt="2021-06-08T06:57:01.492" v="6374" actId="1036"/>
          <ac:spMkLst>
            <pc:docMk/>
            <pc:sldMk cId="3249097065" sldId="258"/>
            <ac:spMk id="24" creationId="{4E2E017D-352E-4800-ABCF-0602C0B63858}"/>
          </ac:spMkLst>
        </pc:spChg>
        <pc:spChg chg="add del mod">
          <ac:chgData name="Chris Bridge" userId="e7d76d58-27c0-4062-8f61-a55642c4e83e" providerId="ADAL" clId="{42758708-DE93-471F-9368-DAA1B5779AE8}" dt="2021-06-08T06:16:11.103" v="5966" actId="478"/>
          <ac:spMkLst>
            <pc:docMk/>
            <pc:sldMk cId="3249097065" sldId="258"/>
            <ac:spMk id="25" creationId="{F9377428-2ADA-4863-ACFC-CADAAFF9F43C}"/>
          </ac:spMkLst>
        </pc:spChg>
        <pc:spChg chg="add del mod">
          <ac:chgData name="Chris Bridge" userId="e7d76d58-27c0-4062-8f61-a55642c4e83e" providerId="ADAL" clId="{42758708-DE93-471F-9368-DAA1B5779AE8}" dt="2021-06-08T04:11:59.868" v="4413" actId="478"/>
          <ac:spMkLst>
            <pc:docMk/>
            <pc:sldMk cId="3249097065" sldId="258"/>
            <ac:spMk id="26" creationId="{B2DD86F3-EA03-4908-839C-0DF4182BF377}"/>
          </ac:spMkLst>
        </pc:spChg>
        <pc:spChg chg="add del mod">
          <ac:chgData name="Chris Bridge" userId="e7d76d58-27c0-4062-8f61-a55642c4e83e" providerId="ADAL" clId="{42758708-DE93-471F-9368-DAA1B5779AE8}" dt="2021-06-08T04:16:30.762" v="4435" actId="478"/>
          <ac:spMkLst>
            <pc:docMk/>
            <pc:sldMk cId="3249097065" sldId="258"/>
            <ac:spMk id="27" creationId="{7CEE1338-F5D3-4E0E-92E3-74159CE541B9}"/>
          </ac:spMkLst>
        </pc:spChg>
        <pc:spChg chg="add del mod">
          <ac:chgData name="Chris Bridge" userId="e7d76d58-27c0-4062-8f61-a55642c4e83e" providerId="ADAL" clId="{42758708-DE93-471F-9368-DAA1B5779AE8}" dt="2021-06-08T05:53:54.309" v="5074" actId="478"/>
          <ac:spMkLst>
            <pc:docMk/>
            <pc:sldMk cId="3249097065" sldId="258"/>
            <ac:spMk id="30" creationId="{C3BAF98C-668D-4A58-AC9E-C7A35079DF73}"/>
          </ac:spMkLst>
        </pc:spChg>
        <pc:spChg chg="add mod ord">
          <ac:chgData name="Chris Bridge" userId="e7d76d58-27c0-4062-8f61-a55642c4e83e" providerId="ADAL" clId="{42758708-DE93-471F-9368-DAA1B5779AE8}" dt="2021-06-08T06:27:53.766" v="6156" actId="6549"/>
          <ac:spMkLst>
            <pc:docMk/>
            <pc:sldMk cId="3249097065" sldId="258"/>
            <ac:spMk id="34" creationId="{98AB88FB-9B60-4766-995B-FFE49730C7B8}"/>
          </ac:spMkLst>
        </pc:spChg>
        <pc:spChg chg="add del mod">
          <ac:chgData name="Chris Bridge" userId="e7d76d58-27c0-4062-8f61-a55642c4e83e" providerId="ADAL" clId="{42758708-DE93-471F-9368-DAA1B5779AE8}" dt="2021-06-08T05:59:37.597" v="5351" actId="478"/>
          <ac:spMkLst>
            <pc:docMk/>
            <pc:sldMk cId="3249097065" sldId="258"/>
            <ac:spMk id="36" creationId="{BB557601-3A0C-4E1D-9F2C-8608D099D858}"/>
          </ac:spMkLst>
        </pc:spChg>
        <pc:spChg chg="add del mod ord">
          <ac:chgData name="Chris Bridge" userId="e7d76d58-27c0-4062-8f61-a55642c4e83e" providerId="ADAL" clId="{42758708-DE93-471F-9368-DAA1B5779AE8}" dt="2021-06-08T06:18:30.430" v="6045" actId="478"/>
          <ac:spMkLst>
            <pc:docMk/>
            <pc:sldMk cId="3249097065" sldId="258"/>
            <ac:spMk id="37" creationId="{D5E4D395-3AEB-4B42-B60D-8C43F435C4CD}"/>
          </ac:spMkLst>
        </pc:spChg>
        <pc:spChg chg="add del mod ord">
          <ac:chgData name="Chris Bridge" userId="e7d76d58-27c0-4062-8f61-a55642c4e83e" providerId="ADAL" clId="{42758708-DE93-471F-9368-DAA1B5779AE8}" dt="2021-06-08T06:01:25.176" v="5444" actId="478"/>
          <ac:spMkLst>
            <pc:docMk/>
            <pc:sldMk cId="3249097065" sldId="258"/>
            <ac:spMk id="38" creationId="{5C039111-CAFF-4EF3-BD19-22E0CEF725A4}"/>
          </ac:spMkLst>
        </pc:spChg>
        <pc:spChg chg="add mod">
          <ac:chgData name="Chris Bridge" userId="e7d76d58-27c0-4062-8f61-a55642c4e83e" providerId="ADAL" clId="{42758708-DE93-471F-9368-DAA1B5779AE8}" dt="2021-06-08T06:57:06.668" v="6399" actId="1035"/>
          <ac:spMkLst>
            <pc:docMk/>
            <pc:sldMk cId="3249097065" sldId="258"/>
            <ac:spMk id="39" creationId="{0905B4DE-6E65-4610-958A-FC2BF41CB503}"/>
          </ac:spMkLst>
        </pc:spChg>
        <pc:graphicFrameChg chg="add del mod ord modGraphic">
          <ac:chgData name="Chris Bridge" userId="e7d76d58-27c0-4062-8f61-a55642c4e83e" providerId="ADAL" clId="{42758708-DE93-471F-9368-DAA1B5779AE8}" dt="2021-06-08T05:59:31.686" v="5350" actId="478"/>
          <ac:graphicFrameMkLst>
            <pc:docMk/>
            <pc:sldMk cId="3249097065" sldId="258"/>
            <ac:graphicFrameMk id="14" creationId="{42C82221-717F-4124-97E1-5FB5B100B845}"/>
          </ac:graphicFrameMkLst>
        </pc:graphicFrameChg>
        <pc:picChg chg="add del mod">
          <ac:chgData name="Chris Bridge" userId="e7d76d58-27c0-4062-8f61-a55642c4e83e" providerId="ADAL" clId="{42758708-DE93-471F-9368-DAA1B5779AE8}" dt="2021-06-08T04:08:14.508" v="4394" actId="478"/>
          <ac:picMkLst>
            <pc:docMk/>
            <pc:sldMk cId="3249097065" sldId="258"/>
            <ac:picMk id="6" creationId="{E57840F5-65CB-4BE4-A20A-61BBB27DA21D}"/>
          </ac:picMkLst>
        </pc:picChg>
        <pc:picChg chg="del mod">
          <ac:chgData name="Chris Bridge" userId="e7d76d58-27c0-4062-8f61-a55642c4e83e" providerId="ADAL" clId="{42758708-DE93-471F-9368-DAA1B5779AE8}" dt="2021-06-08T04:08:05.979" v="4391" actId="478"/>
          <ac:picMkLst>
            <pc:docMk/>
            <pc:sldMk cId="3249097065" sldId="258"/>
            <ac:picMk id="7" creationId="{43DB7282-B479-4840-B8F1-A59A1ABCF4AF}"/>
          </ac:picMkLst>
        </pc:picChg>
        <pc:picChg chg="add del mod">
          <ac:chgData name="Chris Bridge" userId="e7d76d58-27c0-4062-8f61-a55642c4e83e" providerId="ADAL" clId="{42758708-DE93-471F-9368-DAA1B5779AE8}" dt="2021-06-08T04:09:43.187" v="4395" actId="478"/>
          <ac:picMkLst>
            <pc:docMk/>
            <pc:sldMk cId="3249097065" sldId="258"/>
            <ac:picMk id="10" creationId="{126136A3-084B-435B-857B-CC92C7C9E2B1}"/>
          </ac:picMkLst>
        </pc:picChg>
        <pc:picChg chg="add mod">
          <ac:chgData name="Chris Bridge" userId="e7d76d58-27c0-4062-8f61-a55642c4e83e" providerId="ADAL" clId="{42758708-DE93-471F-9368-DAA1B5779AE8}" dt="2021-06-08T05:59:21.196" v="5348" actId="14100"/>
          <ac:picMkLst>
            <pc:docMk/>
            <pc:sldMk cId="3249097065" sldId="258"/>
            <ac:picMk id="19" creationId="{F56F57F1-177C-4E5C-A937-6256FF20939B}"/>
          </ac:picMkLst>
        </pc:picChg>
        <pc:picChg chg="add del mod">
          <ac:chgData name="Chris Bridge" userId="e7d76d58-27c0-4062-8f61-a55642c4e83e" providerId="ADAL" clId="{42758708-DE93-471F-9368-DAA1B5779AE8}" dt="2021-06-08T04:11:46.832" v="4407" actId="478"/>
          <ac:picMkLst>
            <pc:docMk/>
            <pc:sldMk cId="3249097065" sldId="258"/>
            <ac:picMk id="20" creationId="{D51263C9-E887-4F0D-8BC1-59E943F6FF34}"/>
          </ac:picMkLst>
        </pc:picChg>
        <pc:picChg chg="add mod">
          <ac:chgData name="Chris Bridge" userId="e7d76d58-27c0-4062-8f61-a55642c4e83e" providerId="ADAL" clId="{42758708-DE93-471F-9368-DAA1B5779AE8}" dt="2021-06-08T06:18:50.776" v="6057" actId="1038"/>
          <ac:picMkLst>
            <pc:docMk/>
            <pc:sldMk cId="3249097065" sldId="258"/>
            <ac:picMk id="21" creationId="{1AB56E42-3D28-4243-B1ED-B6B8470FB50C}"/>
          </ac:picMkLst>
        </pc:picChg>
        <pc:picChg chg="add mod ord">
          <ac:chgData name="Chris Bridge" userId="e7d76d58-27c0-4062-8f61-a55642c4e83e" providerId="ADAL" clId="{42758708-DE93-471F-9368-DAA1B5779AE8}" dt="2021-06-08T06:18:48.546" v="6056" actId="1037"/>
          <ac:picMkLst>
            <pc:docMk/>
            <pc:sldMk cId="3249097065" sldId="258"/>
            <ac:picMk id="28" creationId="{99F1DCEA-0495-4B52-9072-2B7710EE5D3B}"/>
          </ac:picMkLst>
        </pc:picChg>
        <pc:picChg chg="add del mod">
          <ac:chgData name="Chris Bridge" userId="e7d76d58-27c0-4062-8f61-a55642c4e83e" providerId="ADAL" clId="{42758708-DE93-471F-9368-DAA1B5779AE8}" dt="2021-06-08T04:11:48.108" v="4409" actId="478"/>
          <ac:picMkLst>
            <pc:docMk/>
            <pc:sldMk cId="3249097065" sldId="258"/>
            <ac:picMk id="29" creationId="{77970DC8-7EFB-41F1-9322-C389FC219637}"/>
          </ac:picMkLst>
        </pc:picChg>
        <pc:picChg chg="add del mod">
          <ac:chgData name="Chris Bridge" userId="e7d76d58-27c0-4062-8f61-a55642c4e83e" providerId="ADAL" clId="{42758708-DE93-471F-9368-DAA1B5779AE8}" dt="2021-06-08T04:36:23.865" v="4541" actId="478"/>
          <ac:picMkLst>
            <pc:docMk/>
            <pc:sldMk cId="3249097065" sldId="258"/>
            <ac:picMk id="31" creationId="{BA31299E-D9CC-4251-8F2D-E9A78FC48EF5}"/>
          </ac:picMkLst>
        </pc:picChg>
        <pc:cxnChg chg="add del mod">
          <ac:chgData name="Chris Bridge" userId="e7d76d58-27c0-4062-8f61-a55642c4e83e" providerId="ADAL" clId="{42758708-DE93-471F-9368-DAA1B5779AE8}" dt="2021-06-08T04:36:24.776" v="4542" actId="478"/>
          <ac:cxnSpMkLst>
            <pc:docMk/>
            <pc:sldMk cId="3249097065" sldId="258"/>
            <ac:cxnSpMk id="33" creationId="{13763823-8011-4963-A909-BC1223D85160}"/>
          </ac:cxnSpMkLst>
        </pc:cxnChg>
      </pc:sldChg>
      <pc:sldChg chg="add del setBg">
        <pc:chgData name="Chris Bridge" userId="e7d76d58-27c0-4062-8f61-a55642c4e83e" providerId="ADAL" clId="{42758708-DE93-471F-9368-DAA1B5779AE8}" dt="2021-06-07T08:01:24.900" v="1696" actId="47"/>
        <pc:sldMkLst>
          <pc:docMk/>
          <pc:sldMk cId="4133338780" sldId="259"/>
        </pc:sldMkLst>
      </pc:sldChg>
      <pc:sldChg chg="add del setBg">
        <pc:chgData name="Chris Bridge" userId="e7d76d58-27c0-4062-8f61-a55642c4e83e" providerId="ADAL" clId="{42758708-DE93-471F-9368-DAA1B5779AE8}" dt="2021-06-07T08:01:24.129" v="1695" actId="47"/>
        <pc:sldMkLst>
          <pc:docMk/>
          <pc:sldMk cId="2042930644" sldId="261"/>
        </pc:sldMkLst>
      </pc:sldChg>
      <pc:sldChg chg="add del setBg">
        <pc:chgData name="Chris Bridge" userId="e7d76d58-27c0-4062-8f61-a55642c4e83e" providerId="ADAL" clId="{42758708-DE93-471F-9368-DAA1B5779AE8}" dt="2021-06-07T07:56:46.408" v="1413" actId="47"/>
        <pc:sldMkLst>
          <pc:docMk/>
          <pc:sldMk cId="2355414671" sldId="282"/>
        </pc:sldMkLst>
      </pc:sldChg>
      <pc:sldChg chg="delSp modSp add del mod setBg">
        <pc:chgData name="Chris Bridge" userId="e7d76d58-27c0-4062-8f61-a55642c4e83e" providerId="ADAL" clId="{42758708-DE93-471F-9368-DAA1B5779AE8}" dt="2021-06-07T07:57:56.492" v="1420" actId="47"/>
        <pc:sldMkLst>
          <pc:docMk/>
          <pc:sldMk cId="3432569167" sldId="299"/>
        </pc:sldMkLst>
        <pc:spChg chg="del">
          <ac:chgData name="Chris Bridge" userId="e7d76d58-27c0-4062-8f61-a55642c4e83e" providerId="ADAL" clId="{42758708-DE93-471F-9368-DAA1B5779AE8}" dt="2021-06-07T07:57:40.324" v="1416" actId="21"/>
          <ac:spMkLst>
            <pc:docMk/>
            <pc:sldMk cId="3432569167" sldId="299"/>
            <ac:spMk id="33" creationId="{E05FBC61-AE3E-44D4-A404-10AD06B55085}"/>
          </ac:spMkLst>
        </pc:spChg>
        <pc:spChg chg="mod">
          <ac:chgData name="Chris Bridge" userId="e7d76d58-27c0-4062-8f61-a55642c4e83e" providerId="ADAL" clId="{42758708-DE93-471F-9368-DAA1B5779AE8}" dt="2021-06-07T07:57:48.892" v="1418" actId="21"/>
          <ac:spMkLst>
            <pc:docMk/>
            <pc:sldMk cId="3432569167" sldId="299"/>
            <ac:spMk id="34" creationId="{0618D760-FE28-4B35-92D2-7F84D0236E9B}"/>
          </ac:spMkLst>
        </pc:spChg>
        <pc:picChg chg="del">
          <ac:chgData name="Chris Bridge" userId="e7d76d58-27c0-4062-8f61-a55642c4e83e" providerId="ADAL" clId="{42758708-DE93-471F-9368-DAA1B5779AE8}" dt="2021-06-07T07:57:05.919" v="1414" actId="21"/>
          <ac:picMkLst>
            <pc:docMk/>
            <pc:sldMk cId="3432569167" sldId="299"/>
            <ac:picMk id="4" creationId="{C02E1901-00A4-4300-BF9F-19FA69FBB67D}"/>
          </ac:picMkLst>
        </pc:picChg>
        <pc:picChg chg="del">
          <ac:chgData name="Chris Bridge" userId="e7d76d58-27c0-4062-8f61-a55642c4e83e" providerId="ADAL" clId="{42758708-DE93-471F-9368-DAA1B5779AE8}" dt="2021-06-07T07:57:05.919" v="1414" actId="21"/>
          <ac:picMkLst>
            <pc:docMk/>
            <pc:sldMk cId="3432569167" sldId="299"/>
            <ac:picMk id="10" creationId="{2F102468-B2C7-4982-872D-DEC080ECF8F1}"/>
          </ac:picMkLst>
        </pc:picChg>
      </pc:sldChg>
      <pc:sldChg chg="addSp delSp modSp add del mod setBg delDesignElem">
        <pc:chgData name="Chris Bridge" userId="e7d76d58-27c0-4062-8f61-a55642c4e83e" providerId="ADAL" clId="{42758708-DE93-471F-9368-DAA1B5779AE8}" dt="2021-06-07T06:41:58.333" v="1291" actId="47"/>
        <pc:sldMkLst>
          <pc:docMk/>
          <pc:sldMk cId="3520243739" sldId="306"/>
        </pc:sldMkLst>
        <pc:spChg chg="add mod">
          <ac:chgData name="Chris Bridge" userId="e7d76d58-27c0-4062-8f61-a55642c4e83e" providerId="ADAL" clId="{42758708-DE93-471F-9368-DAA1B5779AE8}" dt="2021-06-07T06:41:55.440" v="1289" actId="478"/>
          <ac:spMkLst>
            <pc:docMk/>
            <pc:sldMk cId="3520243739" sldId="306"/>
            <ac:spMk id="3" creationId="{F29CED13-BA1A-4BE0-8195-0BA513113EA2}"/>
          </ac:spMkLst>
        </pc:spChg>
        <pc:spChg chg="mod">
          <ac:chgData name="Chris Bridge" userId="e7d76d58-27c0-4062-8f61-a55642c4e83e" providerId="ADAL" clId="{42758708-DE93-471F-9368-DAA1B5779AE8}" dt="2021-06-07T06:41:51.580" v="1288" actId="27636"/>
          <ac:spMkLst>
            <pc:docMk/>
            <pc:sldMk cId="3520243739" sldId="306"/>
            <ac:spMk id="4" creationId="{09E3F7D7-8E2A-46B4-9234-4F9985336C2E}"/>
          </ac:spMkLst>
        </pc:spChg>
        <pc:spChg chg="del mod">
          <ac:chgData name="Chris Bridge" userId="e7d76d58-27c0-4062-8f61-a55642c4e83e" providerId="ADAL" clId="{42758708-DE93-471F-9368-DAA1B5779AE8}" dt="2021-06-07T06:41:55.440" v="1289" actId="478"/>
          <ac:spMkLst>
            <pc:docMk/>
            <pc:sldMk cId="3520243739" sldId="306"/>
            <ac:spMk id="5" creationId="{C320CD93-197A-44DF-83F3-37D4AA58752F}"/>
          </ac:spMkLst>
        </pc:spChg>
        <pc:spChg chg="del">
          <ac:chgData name="Chris Bridge" userId="e7d76d58-27c0-4062-8f61-a55642c4e83e" providerId="ADAL" clId="{42758708-DE93-471F-9368-DAA1B5779AE8}" dt="2021-06-07T06:41:40.645" v="1282"/>
          <ac:spMkLst>
            <pc:docMk/>
            <pc:sldMk cId="3520243739" sldId="306"/>
            <ac:spMk id="10" creationId="{4E1BEB12-92AF-4445-98AD-4C7756E7C93B}"/>
          </ac:spMkLst>
        </pc:spChg>
        <pc:spChg chg="del">
          <ac:chgData name="Chris Bridge" userId="e7d76d58-27c0-4062-8f61-a55642c4e83e" providerId="ADAL" clId="{42758708-DE93-471F-9368-DAA1B5779AE8}" dt="2021-06-07T06:41:40.645" v="1282"/>
          <ac:spMkLst>
            <pc:docMk/>
            <pc:sldMk cId="3520243739" sldId="306"/>
            <ac:spMk id="12" creationId="{D0522C2C-7B5C-48A7-A969-03941E5D2E76}"/>
          </ac:spMkLst>
        </pc:spChg>
        <pc:spChg chg="del">
          <ac:chgData name="Chris Bridge" userId="e7d76d58-27c0-4062-8f61-a55642c4e83e" providerId="ADAL" clId="{42758708-DE93-471F-9368-DAA1B5779AE8}" dt="2021-06-07T06:41:40.645" v="1282"/>
          <ac:spMkLst>
            <pc:docMk/>
            <pc:sldMk cId="3520243739" sldId="306"/>
            <ac:spMk id="14" creationId="{9C682A1A-5B2D-4111-BBD6-620165633E5B}"/>
          </ac:spMkLst>
        </pc:spChg>
        <pc:spChg chg="del">
          <ac:chgData name="Chris Bridge" userId="e7d76d58-27c0-4062-8f61-a55642c4e83e" providerId="ADAL" clId="{42758708-DE93-471F-9368-DAA1B5779AE8}" dt="2021-06-07T06:41:40.645" v="1282"/>
          <ac:spMkLst>
            <pc:docMk/>
            <pc:sldMk cId="3520243739" sldId="306"/>
            <ac:spMk id="16" creationId="{D6EE29F2-D77F-4BD0-A20B-334D316A1C9D}"/>
          </ac:spMkLst>
        </pc:spChg>
        <pc:spChg chg="del">
          <ac:chgData name="Chris Bridge" userId="e7d76d58-27c0-4062-8f61-a55642c4e83e" providerId="ADAL" clId="{42758708-DE93-471F-9368-DAA1B5779AE8}" dt="2021-06-07T06:41:40.645" v="1282"/>
          <ac:spMkLst>
            <pc:docMk/>
            <pc:sldMk cId="3520243739" sldId="306"/>
            <ac:spMk id="18" creationId="{22D09ED2-868F-42C6-866E-F92E0CEF314F}"/>
          </ac:spMkLst>
        </pc:spChg>
      </pc:sldChg>
      <pc:sldChg chg="modSp mod setBg">
        <pc:chgData name="Chris Bridge" userId="e7d76d58-27c0-4062-8f61-a55642c4e83e" providerId="ADAL" clId="{42758708-DE93-471F-9368-DAA1B5779AE8}" dt="2021-06-08T05:50:35.034" v="5070" actId="6549"/>
        <pc:sldMkLst>
          <pc:docMk/>
          <pc:sldMk cId="2523590232" sldId="2451"/>
        </pc:sldMkLst>
        <pc:spChg chg="mod">
          <ac:chgData name="Chris Bridge" userId="e7d76d58-27c0-4062-8f61-a55642c4e83e" providerId="ADAL" clId="{42758708-DE93-471F-9368-DAA1B5779AE8}" dt="2021-06-08T05:50:35.034" v="5070" actId="6549"/>
          <ac:spMkLst>
            <pc:docMk/>
            <pc:sldMk cId="2523590232" sldId="2451"/>
            <ac:spMk id="2" creationId="{D5044004-F3CD-45AB-BFAA-E65E7AA46757}"/>
          </ac:spMkLst>
        </pc:spChg>
        <pc:spChg chg="mod">
          <ac:chgData name="Chris Bridge" userId="e7d76d58-27c0-4062-8f61-a55642c4e83e" providerId="ADAL" clId="{42758708-DE93-471F-9368-DAA1B5779AE8}" dt="2021-06-07T00:08:44.785" v="223" actId="20577"/>
          <ac:spMkLst>
            <pc:docMk/>
            <pc:sldMk cId="2523590232" sldId="2451"/>
            <ac:spMk id="5" creationId="{05E2C7D6-CDCA-48EB-BC47-42E8F88234F1}"/>
          </ac:spMkLst>
        </pc:spChg>
      </pc:sldChg>
      <pc:sldChg chg="addSp delSp modSp del mod">
        <pc:chgData name="Chris Bridge" userId="e7d76d58-27c0-4062-8f61-a55642c4e83e" providerId="ADAL" clId="{42758708-DE93-471F-9368-DAA1B5779AE8}" dt="2021-06-08T05:55:27.487" v="5141" actId="47"/>
        <pc:sldMkLst>
          <pc:docMk/>
          <pc:sldMk cId="1636318178" sldId="2702"/>
        </pc:sldMkLst>
        <pc:spChg chg="mod">
          <ac:chgData name="Chris Bridge" userId="e7d76d58-27c0-4062-8f61-a55642c4e83e" providerId="ADAL" clId="{42758708-DE93-471F-9368-DAA1B5779AE8}" dt="2021-06-08T03:34:35.846" v="3971" actId="6549"/>
          <ac:spMkLst>
            <pc:docMk/>
            <pc:sldMk cId="1636318178" sldId="2702"/>
            <ac:spMk id="2" creationId="{3246238E-36DE-4498-BFF2-5470909227D9}"/>
          </ac:spMkLst>
        </pc:spChg>
        <pc:spChg chg="mod">
          <ac:chgData name="Chris Bridge" userId="e7d76d58-27c0-4062-8f61-a55642c4e83e" providerId="ADAL" clId="{42758708-DE93-471F-9368-DAA1B5779AE8}" dt="2021-06-08T03:01:20.609" v="3472" actId="20577"/>
          <ac:spMkLst>
            <pc:docMk/>
            <pc:sldMk cId="1636318178" sldId="2702"/>
            <ac:spMk id="7" creationId="{DEECF437-146C-415F-AF25-5423FDD80CB8}"/>
          </ac:spMkLst>
        </pc:spChg>
        <pc:spChg chg="del">
          <ac:chgData name="Chris Bridge" userId="e7d76d58-27c0-4062-8f61-a55642c4e83e" providerId="ADAL" clId="{42758708-DE93-471F-9368-DAA1B5779AE8}" dt="2021-06-07T01:02:23.123" v="1106" actId="478"/>
          <ac:spMkLst>
            <pc:docMk/>
            <pc:sldMk cId="1636318178" sldId="2702"/>
            <ac:spMk id="8" creationId="{8177113A-69C2-40EC-9544-BF89CA73A593}"/>
          </ac:spMkLst>
        </pc:spChg>
        <pc:spChg chg="add del">
          <ac:chgData name="Chris Bridge" userId="e7d76d58-27c0-4062-8f61-a55642c4e83e" providerId="ADAL" clId="{42758708-DE93-471F-9368-DAA1B5779AE8}" dt="2021-06-08T03:01:22.983" v="3473" actId="478"/>
          <ac:spMkLst>
            <pc:docMk/>
            <pc:sldMk cId="1636318178" sldId="2702"/>
            <ac:spMk id="11" creationId="{4FFDDE22-5B57-45D0-9F5C-1D5CBAAD3087}"/>
          </ac:spMkLst>
        </pc:spChg>
        <pc:spChg chg="add mod">
          <ac:chgData name="Chris Bridge" userId="e7d76d58-27c0-4062-8f61-a55642c4e83e" providerId="ADAL" clId="{42758708-DE93-471F-9368-DAA1B5779AE8}" dt="2021-06-08T03:51:35.515" v="4133" actId="164"/>
          <ac:spMkLst>
            <pc:docMk/>
            <pc:sldMk cId="1636318178" sldId="2702"/>
            <ac:spMk id="21" creationId="{3A998AEE-7E4B-4B4C-A6A4-B128AF379B6B}"/>
          </ac:spMkLst>
        </pc:spChg>
        <pc:spChg chg="add mod">
          <ac:chgData name="Chris Bridge" userId="e7d76d58-27c0-4062-8f61-a55642c4e83e" providerId="ADAL" clId="{42758708-DE93-471F-9368-DAA1B5779AE8}" dt="2021-06-08T04:03:07.816" v="4369" actId="6549"/>
          <ac:spMkLst>
            <pc:docMk/>
            <pc:sldMk cId="1636318178" sldId="2702"/>
            <ac:spMk id="23" creationId="{8B4EA200-3EEC-4E9E-8752-A84B7A6E52D6}"/>
          </ac:spMkLst>
        </pc:spChg>
        <pc:grpChg chg="add mod">
          <ac:chgData name="Chris Bridge" userId="e7d76d58-27c0-4062-8f61-a55642c4e83e" providerId="ADAL" clId="{42758708-DE93-471F-9368-DAA1B5779AE8}" dt="2021-06-08T03:54:47.217" v="4234" actId="1076"/>
          <ac:grpSpMkLst>
            <pc:docMk/>
            <pc:sldMk cId="1636318178" sldId="2702"/>
            <ac:grpSpMk id="22" creationId="{B1880E67-9BE8-4919-8923-1EF2C7FCA3DA}"/>
          </ac:grpSpMkLst>
        </pc:grpChg>
        <pc:picChg chg="del">
          <ac:chgData name="Chris Bridge" userId="e7d76d58-27c0-4062-8f61-a55642c4e83e" providerId="ADAL" clId="{42758708-DE93-471F-9368-DAA1B5779AE8}" dt="2021-06-07T01:02:12.932" v="1105" actId="478"/>
          <ac:picMkLst>
            <pc:docMk/>
            <pc:sldMk cId="1636318178" sldId="2702"/>
            <ac:picMk id="4" creationId="{E7184D82-3697-4A51-96C6-5C99A894E638}"/>
          </ac:picMkLst>
        </pc:picChg>
        <pc:picChg chg="add del mod">
          <ac:chgData name="Chris Bridge" userId="e7d76d58-27c0-4062-8f61-a55642c4e83e" providerId="ADAL" clId="{42758708-DE93-471F-9368-DAA1B5779AE8}" dt="2021-06-08T01:47:46.521" v="2461" actId="478"/>
          <ac:picMkLst>
            <pc:docMk/>
            <pc:sldMk cId="1636318178" sldId="2702"/>
            <ac:picMk id="6" creationId="{5D75F58A-4F67-4473-8280-089534EEAC77}"/>
          </ac:picMkLst>
        </pc:picChg>
        <pc:picChg chg="add del mod">
          <ac:chgData name="Chris Bridge" userId="e7d76d58-27c0-4062-8f61-a55642c4e83e" providerId="ADAL" clId="{42758708-DE93-471F-9368-DAA1B5779AE8}" dt="2021-06-07T08:07:31.190" v="1699" actId="478"/>
          <ac:picMkLst>
            <pc:docMk/>
            <pc:sldMk cId="1636318178" sldId="2702"/>
            <ac:picMk id="9" creationId="{13DD6BA7-69E6-489E-8BF5-7B961E3D9214}"/>
          </ac:picMkLst>
        </pc:picChg>
        <pc:picChg chg="add del mod">
          <ac:chgData name="Chris Bridge" userId="e7d76d58-27c0-4062-8f61-a55642c4e83e" providerId="ADAL" clId="{42758708-DE93-471F-9368-DAA1B5779AE8}" dt="2021-06-07T08:07:30.661" v="1698" actId="478"/>
          <ac:picMkLst>
            <pc:docMk/>
            <pc:sldMk cId="1636318178" sldId="2702"/>
            <ac:picMk id="10" creationId="{6E1E6F57-3F77-43BC-A35C-E2BADBBAF6FD}"/>
          </ac:picMkLst>
        </pc:picChg>
        <pc:picChg chg="add del mod">
          <ac:chgData name="Chris Bridge" userId="e7d76d58-27c0-4062-8f61-a55642c4e83e" providerId="ADAL" clId="{42758708-DE93-471F-9368-DAA1B5779AE8}" dt="2021-06-08T01:55:16.340" v="2464" actId="478"/>
          <ac:picMkLst>
            <pc:docMk/>
            <pc:sldMk cId="1636318178" sldId="2702"/>
            <ac:picMk id="12" creationId="{3B7B6035-6C00-4B0E-996E-57EF916EDF59}"/>
          </ac:picMkLst>
        </pc:picChg>
        <pc:picChg chg="add mod">
          <ac:chgData name="Chris Bridge" userId="e7d76d58-27c0-4062-8f61-a55642c4e83e" providerId="ADAL" clId="{42758708-DE93-471F-9368-DAA1B5779AE8}" dt="2021-06-08T03:54:41.148" v="4233" actId="1076"/>
          <ac:picMkLst>
            <pc:docMk/>
            <pc:sldMk cId="1636318178" sldId="2702"/>
            <ac:picMk id="14" creationId="{55F8D09E-A00A-4C6E-B417-D9BC3E1DCECC}"/>
          </ac:picMkLst>
        </pc:picChg>
        <pc:picChg chg="add mod">
          <ac:chgData name="Chris Bridge" userId="e7d76d58-27c0-4062-8f61-a55642c4e83e" providerId="ADAL" clId="{42758708-DE93-471F-9368-DAA1B5779AE8}" dt="2021-06-08T03:55:50.737" v="4237" actId="1076"/>
          <ac:picMkLst>
            <pc:docMk/>
            <pc:sldMk cId="1636318178" sldId="2702"/>
            <ac:picMk id="16" creationId="{C6959C33-57F4-4CCB-8627-9A84C1ED9BFC}"/>
          </ac:picMkLst>
        </pc:picChg>
        <pc:picChg chg="add mod">
          <ac:chgData name="Chris Bridge" userId="e7d76d58-27c0-4062-8f61-a55642c4e83e" providerId="ADAL" clId="{42758708-DE93-471F-9368-DAA1B5779AE8}" dt="2021-06-08T03:55:03.606" v="4236" actId="1076"/>
          <ac:picMkLst>
            <pc:docMk/>
            <pc:sldMk cId="1636318178" sldId="2702"/>
            <ac:picMk id="18" creationId="{DB4F38F6-8680-422A-A3AF-22104E204FF9}"/>
          </ac:picMkLst>
        </pc:picChg>
        <pc:picChg chg="add mod modCrop">
          <ac:chgData name="Chris Bridge" userId="e7d76d58-27c0-4062-8f61-a55642c4e83e" providerId="ADAL" clId="{42758708-DE93-471F-9368-DAA1B5779AE8}" dt="2021-06-08T03:51:35.515" v="4133" actId="164"/>
          <ac:picMkLst>
            <pc:docMk/>
            <pc:sldMk cId="1636318178" sldId="2702"/>
            <ac:picMk id="20" creationId="{DC97940A-33DE-4FA2-860D-C68C2F110807}"/>
          </ac:picMkLst>
        </pc:picChg>
      </pc:sldChg>
      <pc:sldChg chg="delSp modSp del mod">
        <pc:chgData name="Chris Bridge" userId="e7d76d58-27c0-4062-8f61-a55642c4e83e" providerId="ADAL" clId="{42758708-DE93-471F-9368-DAA1B5779AE8}" dt="2021-06-07T00:51:27.835" v="542" actId="47"/>
        <pc:sldMkLst>
          <pc:docMk/>
          <pc:sldMk cId="1293323710" sldId="2704"/>
        </pc:sldMkLst>
        <pc:spChg chg="mod">
          <ac:chgData name="Chris Bridge" userId="e7d76d58-27c0-4062-8f61-a55642c4e83e" providerId="ADAL" clId="{42758708-DE93-471F-9368-DAA1B5779AE8}" dt="2021-06-07T00:51:14.267" v="539" actId="6549"/>
          <ac:spMkLst>
            <pc:docMk/>
            <pc:sldMk cId="1293323710" sldId="2704"/>
            <ac:spMk id="3" creationId="{EE595C33-092E-47CD-BD51-A0F9B68771D9}"/>
          </ac:spMkLst>
        </pc:spChg>
        <pc:picChg chg="del">
          <ac:chgData name="Chris Bridge" userId="e7d76d58-27c0-4062-8f61-a55642c4e83e" providerId="ADAL" clId="{42758708-DE93-471F-9368-DAA1B5779AE8}" dt="2021-06-07T00:19:59.599" v="299" actId="478"/>
          <ac:picMkLst>
            <pc:docMk/>
            <pc:sldMk cId="1293323710" sldId="2704"/>
            <ac:picMk id="7" creationId="{3EA93E36-E9BE-4F9C-B265-4D31BDDC5436}"/>
          </ac:picMkLst>
        </pc:picChg>
      </pc:sldChg>
      <pc:sldChg chg="addSp delSp modSp mod modClrScheme delAnim chgLayout">
        <pc:chgData name="Chris Bridge" userId="e7d76d58-27c0-4062-8f61-a55642c4e83e" providerId="ADAL" clId="{42758708-DE93-471F-9368-DAA1B5779AE8}" dt="2021-06-08T06:55:30.965" v="6351" actId="1038"/>
        <pc:sldMkLst>
          <pc:docMk/>
          <pc:sldMk cId="369962779" sldId="2705"/>
        </pc:sldMkLst>
        <pc:spChg chg="add del mod ord">
          <ac:chgData name="Chris Bridge" userId="e7d76d58-27c0-4062-8f61-a55642c4e83e" providerId="ADAL" clId="{42758708-DE93-471F-9368-DAA1B5779AE8}" dt="2021-06-07T00:56:41.601" v="1034" actId="478"/>
          <ac:spMkLst>
            <pc:docMk/>
            <pc:sldMk cId="369962779" sldId="2705"/>
            <ac:spMk id="2" creationId="{F276D8C0-3C2A-4C1C-B8EA-5C7E0C21847B}"/>
          </ac:spMkLst>
        </pc:spChg>
        <pc:spChg chg="mod ord">
          <ac:chgData name="Chris Bridge" userId="e7d76d58-27c0-4062-8f61-a55642c4e83e" providerId="ADAL" clId="{42758708-DE93-471F-9368-DAA1B5779AE8}" dt="2021-06-08T02:46:13.285" v="3382" actId="6549"/>
          <ac:spMkLst>
            <pc:docMk/>
            <pc:sldMk cId="369962779" sldId="2705"/>
            <ac:spMk id="3" creationId="{EE595C33-092E-47CD-BD51-A0F9B68771D9}"/>
          </ac:spMkLst>
        </pc:spChg>
        <pc:spChg chg="del">
          <ac:chgData name="Chris Bridge" userId="e7d76d58-27c0-4062-8f61-a55642c4e83e" providerId="ADAL" clId="{42758708-DE93-471F-9368-DAA1B5779AE8}" dt="2021-06-07T00:57:17.402" v="1043" actId="478"/>
          <ac:spMkLst>
            <pc:docMk/>
            <pc:sldMk cId="369962779" sldId="2705"/>
            <ac:spMk id="4" creationId="{6DAC3C13-AA95-43E5-8B6C-9FF028406660}"/>
          </ac:spMkLst>
        </pc:spChg>
        <pc:spChg chg="ord">
          <ac:chgData name="Chris Bridge" userId="e7d76d58-27c0-4062-8f61-a55642c4e83e" providerId="ADAL" clId="{42758708-DE93-471F-9368-DAA1B5779AE8}" dt="2021-06-07T00:57:55.133" v="1046" actId="26606"/>
          <ac:spMkLst>
            <pc:docMk/>
            <pc:sldMk cId="369962779" sldId="2705"/>
            <ac:spMk id="5" creationId="{C87B2976-31D9-4092-8054-18B72980947C}"/>
          </ac:spMkLst>
        </pc:spChg>
        <pc:spChg chg="del">
          <ac:chgData name="Chris Bridge" userId="e7d76d58-27c0-4062-8f61-a55642c4e83e" providerId="ADAL" clId="{42758708-DE93-471F-9368-DAA1B5779AE8}" dt="2021-06-07T00:56:53.835" v="1039" actId="478"/>
          <ac:spMkLst>
            <pc:docMk/>
            <pc:sldMk cId="369962779" sldId="2705"/>
            <ac:spMk id="7" creationId="{32355E07-7E8E-40F8-A1B9-1CA5D2CE7983}"/>
          </ac:spMkLst>
        </pc:spChg>
        <pc:spChg chg="add del mod ord">
          <ac:chgData name="Chris Bridge" userId="e7d76d58-27c0-4062-8f61-a55642c4e83e" providerId="ADAL" clId="{42758708-DE93-471F-9368-DAA1B5779AE8}" dt="2021-06-07T00:57:22.217" v="1044" actId="6264"/>
          <ac:spMkLst>
            <pc:docMk/>
            <pc:sldMk cId="369962779" sldId="2705"/>
            <ac:spMk id="8" creationId="{0EBA122F-6507-4682-93F4-258F874FA804}"/>
          </ac:spMkLst>
        </pc:spChg>
        <pc:spChg chg="add del mod">
          <ac:chgData name="Chris Bridge" userId="e7d76d58-27c0-4062-8f61-a55642c4e83e" providerId="ADAL" clId="{42758708-DE93-471F-9368-DAA1B5779AE8}" dt="2021-06-07T00:57:22.217" v="1044" actId="6264"/>
          <ac:spMkLst>
            <pc:docMk/>
            <pc:sldMk cId="369962779" sldId="2705"/>
            <ac:spMk id="9" creationId="{D6B524DB-8227-41C6-97F2-B3C4D9475FB4}"/>
          </ac:spMkLst>
        </pc:spChg>
        <pc:spChg chg="del">
          <ac:chgData name="Chris Bridge" userId="e7d76d58-27c0-4062-8f61-a55642c4e83e" providerId="ADAL" clId="{42758708-DE93-471F-9368-DAA1B5779AE8}" dt="2021-06-07T00:56:45.375" v="1037" actId="478"/>
          <ac:spMkLst>
            <pc:docMk/>
            <pc:sldMk cId="369962779" sldId="2705"/>
            <ac:spMk id="10" creationId="{32D92417-11CB-46D7-8F7C-24EEEDCE606A}"/>
          </ac:spMkLst>
        </pc:spChg>
        <pc:spChg chg="del">
          <ac:chgData name="Chris Bridge" userId="e7d76d58-27c0-4062-8f61-a55642c4e83e" providerId="ADAL" clId="{42758708-DE93-471F-9368-DAA1B5779AE8}" dt="2021-06-07T00:56:58.989" v="1041" actId="478"/>
          <ac:spMkLst>
            <pc:docMk/>
            <pc:sldMk cId="369962779" sldId="2705"/>
            <ac:spMk id="12" creationId="{272BE347-1932-430D-8EE3-81F92D4B72DD}"/>
          </ac:spMkLst>
        </pc:spChg>
        <pc:spChg chg="add del mod ord">
          <ac:chgData name="Chris Bridge" userId="e7d76d58-27c0-4062-8f61-a55642c4e83e" providerId="ADAL" clId="{42758708-DE93-471F-9368-DAA1B5779AE8}" dt="2021-06-07T00:57:55.133" v="1046" actId="26606"/>
          <ac:spMkLst>
            <pc:docMk/>
            <pc:sldMk cId="369962779" sldId="2705"/>
            <ac:spMk id="13" creationId="{E7E8F9AF-1713-4BFA-A9D8-0B46D9D400BC}"/>
          </ac:spMkLst>
        </pc:spChg>
        <pc:spChg chg="add del mod ord">
          <ac:chgData name="Chris Bridge" userId="e7d76d58-27c0-4062-8f61-a55642c4e83e" providerId="ADAL" clId="{42758708-DE93-471F-9368-DAA1B5779AE8}" dt="2021-06-07T00:57:55.133" v="1046" actId="26606"/>
          <ac:spMkLst>
            <pc:docMk/>
            <pc:sldMk cId="369962779" sldId="2705"/>
            <ac:spMk id="14" creationId="{5268006D-32E0-4C41-B959-FBD863F87EC1}"/>
          </ac:spMkLst>
        </pc:spChg>
        <pc:spChg chg="del">
          <ac:chgData name="Chris Bridge" userId="e7d76d58-27c0-4062-8f61-a55642c4e83e" providerId="ADAL" clId="{42758708-DE93-471F-9368-DAA1B5779AE8}" dt="2021-06-07T00:56:40.747" v="1033" actId="478"/>
          <ac:spMkLst>
            <pc:docMk/>
            <pc:sldMk cId="369962779" sldId="2705"/>
            <ac:spMk id="17" creationId="{9C3B5602-0088-4E35-B88B-894CF32909E0}"/>
          </ac:spMkLst>
        </pc:spChg>
        <pc:spChg chg="del">
          <ac:chgData name="Chris Bridge" userId="e7d76d58-27c0-4062-8f61-a55642c4e83e" providerId="ADAL" clId="{42758708-DE93-471F-9368-DAA1B5779AE8}" dt="2021-06-07T00:56:24.701" v="1031" actId="478"/>
          <ac:spMkLst>
            <pc:docMk/>
            <pc:sldMk cId="369962779" sldId="2705"/>
            <ac:spMk id="18" creationId="{2EE2D8BC-AEA3-4D8D-A3CC-675EDB1A26DE}"/>
          </ac:spMkLst>
        </pc:spChg>
        <pc:spChg chg="del">
          <ac:chgData name="Chris Bridge" userId="e7d76d58-27c0-4062-8f61-a55642c4e83e" providerId="ADAL" clId="{42758708-DE93-471F-9368-DAA1B5779AE8}" dt="2021-06-07T00:56:51.683" v="1038" actId="478"/>
          <ac:spMkLst>
            <pc:docMk/>
            <pc:sldMk cId="369962779" sldId="2705"/>
            <ac:spMk id="19" creationId="{EAB2B11C-94D6-441C-9A60-EDCF057E97B9}"/>
          </ac:spMkLst>
        </pc:spChg>
        <pc:spChg chg="del">
          <ac:chgData name="Chris Bridge" userId="e7d76d58-27c0-4062-8f61-a55642c4e83e" providerId="ADAL" clId="{42758708-DE93-471F-9368-DAA1B5779AE8}" dt="2021-06-07T00:56:42.511" v="1035" actId="478"/>
          <ac:spMkLst>
            <pc:docMk/>
            <pc:sldMk cId="369962779" sldId="2705"/>
            <ac:spMk id="20" creationId="{A8E8C61C-0778-4937-B44A-E85713978D4A}"/>
          </ac:spMkLst>
        </pc:spChg>
        <pc:spChg chg="add del mod">
          <ac:chgData name="Chris Bridge" userId="e7d76d58-27c0-4062-8f61-a55642c4e83e" providerId="ADAL" clId="{42758708-DE93-471F-9368-DAA1B5779AE8}" dt="2021-06-08T02:45:39.493" v="3325" actId="478"/>
          <ac:spMkLst>
            <pc:docMk/>
            <pc:sldMk cId="369962779" sldId="2705"/>
            <ac:spMk id="27" creationId="{59A1686C-380F-45C1-ADE6-4B3DC3E4391E}"/>
          </ac:spMkLst>
        </pc:spChg>
        <pc:spChg chg="add mod">
          <ac:chgData name="Chris Bridge" userId="e7d76d58-27c0-4062-8f61-a55642c4e83e" providerId="ADAL" clId="{42758708-DE93-471F-9368-DAA1B5779AE8}" dt="2021-06-07T00:57:55.133" v="1046" actId="26606"/>
          <ac:spMkLst>
            <pc:docMk/>
            <pc:sldMk cId="369962779" sldId="2705"/>
            <ac:spMk id="29" creationId="{3CAAF72E-3E60-4647-8DD7-493F2D3A12EE}"/>
          </ac:spMkLst>
        </pc:spChg>
        <pc:spChg chg="add del mod ord">
          <ac:chgData name="Chris Bridge" userId="e7d76d58-27c0-4062-8f61-a55642c4e83e" providerId="ADAL" clId="{42758708-DE93-471F-9368-DAA1B5779AE8}" dt="2021-06-08T03:22:05.622" v="3805" actId="478"/>
          <ac:spMkLst>
            <pc:docMk/>
            <pc:sldMk cId="369962779" sldId="2705"/>
            <ac:spMk id="30" creationId="{FEDEBC92-1479-406A-AC47-F9F198E1CE39}"/>
          </ac:spMkLst>
        </pc:spChg>
        <pc:spChg chg="add mod ord">
          <ac:chgData name="Chris Bridge" userId="e7d76d58-27c0-4062-8f61-a55642c4e83e" providerId="ADAL" clId="{42758708-DE93-471F-9368-DAA1B5779AE8}" dt="2021-06-08T03:23:19.350" v="3827" actId="1076"/>
          <ac:spMkLst>
            <pc:docMk/>
            <pc:sldMk cId="369962779" sldId="2705"/>
            <ac:spMk id="31" creationId="{9C27D06B-0A27-4AA3-A690-9F28751F5672}"/>
          </ac:spMkLst>
        </pc:spChg>
        <pc:spChg chg="add mod">
          <ac:chgData name="Chris Bridge" userId="e7d76d58-27c0-4062-8f61-a55642c4e83e" providerId="ADAL" clId="{42758708-DE93-471F-9368-DAA1B5779AE8}" dt="2021-06-08T03:49:24.280" v="4094" actId="1038"/>
          <ac:spMkLst>
            <pc:docMk/>
            <pc:sldMk cId="369962779" sldId="2705"/>
            <ac:spMk id="33" creationId="{E8D9609F-4273-4C8F-9CED-9D1B3081A055}"/>
          </ac:spMkLst>
        </pc:spChg>
        <pc:spChg chg="add mod">
          <ac:chgData name="Chris Bridge" userId="e7d76d58-27c0-4062-8f61-a55642c4e83e" providerId="ADAL" clId="{42758708-DE93-471F-9368-DAA1B5779AE8}" dt="2021-06-08T04:03:37.056" v="4370" actId="255"/>
          <ac:spMkLst>
            <pc:docMk/>
            <pc:sldMk cId="369962779" sldId="2705"/>
            <ac:spMk id="35" creationId="{EC4B53C2-5DCF-40C4-B560-1559809B28F0}"/>
          </ac:spMkLst>
        </pc:spChg>
        <pc:spChg chg="add del mod">
          <ac:chgData name="Chris Bridge" userId="e7d76d58-27c0-4062-8f61-a55642c4e83e" providerId="ADAL" clId="{42758708-DE93-471F-9368-DAA1B5779AE8}" dt="2021-06-08T04:28:07.980" v="4515" actId="478"/>
          <ac:spMkLst>
            <pc:docMk/>
            <pc:sldMk cId="369962779" sldId="2705"/>
            <ac:spMk id="36" creationId="{61E12AE5-3774-4FBB-B2C8-618D5892EB1C}"/>
          </ac:spMkLst>
        </pc:spChg>
        <pc:grpChg chg="add mod">
          <ac:chgData name="Chris Bridge" userId="e7d76d58-27c0-4062-8f61-a55642c4e83e" providerId="ADAL" clId="{42758708-DE93-471F-9368-DAA1B5779AE8}" dt="2021-06-08T03:47:55.277" v="4033" actId="164"/>
          <ac:grpSpMkLst>
            <pc:docMk/>
            <pc:sldMk cId="369962779" sldId="2705"/>
            <ac:grpSpMk id="34" creationId="{1814B966-52B7-42B8-A687-7EBBF9D78B62}"/>
          </ac:grpSpMkLst>
        </pc:grpChg>
        <pc:graphicFrameChg chg="add mod modGraphic">
          <ac:chgData name="Chris Bridge" userId="e7d76d58-27c0-4062-8f61-a55642c4e83e" providerId="ADAL" clId="{42758708-DE93-471F-9368-DAA1B5779AE8}" dt="2021-06-08T06:55:30.965" v="6351" actId="1038"/>
          <ac:graphicFrameMkLst>
            <pc:docMk/>
            <pc:sldMk cId="369962779" sldId="2705"/>
            <ac:graphicFrameMk id="32" creationId="{ADD42602-2AC4-466E-8B80-299EC3E6726C}"/>
          </ac:graphicFrameMkLst>
        </pc:graphicFrameChg>
        <pc:picChg chg="del">
          <ac:chgData name="Chris Bridge" userId="e7d76d58-27c0-4062-8f61-a55642c4e83e" providerId="ADAL" clId="{42758708-DE93-471F-9368-DAA1B5779AE8}" dt="2021-06-07T00:56:43.615" v="1036" actId="478"/>
          <ac:picMkLst>
            <pc:docMk/>
            <pc:sldMk cId="369962779" sldId="2705"/>
            <ac:picMk id="6" creationId="{7409E7FC-4B86-4E32-8F03-B8CD43223494}"/>
          </ac:picMkLst>
        </pc:picChg>
        <pc:picChg chg="add mod">
          <ac:chgData name="Chris Bridge" userId="e7d76d58-27c0-4062-8f61-a55642c4e83e" providerId="ADAL" clId="{42758708-DE93-471F-9368-DAA1B5779AE8}" dt="2021-06-08T03:23:34.728" v="3845" actId="1076"/>
          <ac:picMkLst>
            <pc:docMk/>
            <pc:sldMk cId="369962779" sldId="2705"/>
            <ac:picMk id="16" creationId="{7A2F93CD-4961-4F80-B56B-1F44EFA289FC}"/>
          </ac:picMkLst>
        </pc:picChg>
        <pc:picChg chg="del">
          <ac:chgData name="Chris Bridge" userId="e7d76d58-27c0-4062-8f61-a55642c4e83e" providerId="ADAL" clId="{42758708-DE93-471F-9368-DAA1B5779AE8}" dt="2021-06-07T00:56:57.433" v="1040" actId="478"/>
          <ac:picMkLst>
            <pc:docMk/>
            <pc:sldMk cId="369962779" sldId="2705"/>
            <ac:picMk id="21" creationId="{38DE7361-86C1-4BD8-BBC3-E9D25510F6BF}"/>
          </ac:picMkLst>
        </pc:picChg>
        <pc:picChg chg="add del mod ord">
          <ac:chgData name="Chris Bridge" userId="e7d76d58-27c0-4062-8f61-a55642c4e83e" providerId="ADAL" clId="{42758708-DE93-471F-9368-DAA1B5779AE8}" dt="2021-06-08T02:58:00.390" v="3414" actId="478"/>
          <ac:picMkLst>
            <pc:docMk/>
            <pc:sldMk cId="369962779" sldId="2705"/>
            <ac:picMk id="22" creationId="{2FCCB5CF-101E-435B-9D7B-0924C574F2CA}"/>
          </ac:picMkLst>
        </pc:picChg>
        <pc:picChg chg="add del mod">
          <ac:chgData name="Chris Bridge" userId="e7d76d58-27c0-4062-8f61-a55642c4e83e" providerId="ADAL" clId="{42758708-DE93-471F-9368-DAA1B5779AE8}" dt="2021-06-08T02:47:53.196" v="3411" actId="478"/>
          <ac:picMkLst>
            <pc:docMk/>
            <pc:sldMk cId="369962779" sldId="2705"/>
            <ac:picMk id="23" creationId="{ED6A2987-E78C-485F-8CD9-D18516FC551A}"/>
          </ac:picMkLst>
        </pc:picChg>
        <pc:picChg chg="add del mod">
          <ac:chgData name="Chris Bridge" userId="e7d76d58-27c0-4062-8f61-a55642c4e83e" providerId="ADAL" clId="{42758708-DE93-471F-9368-DAA1B5779AE8}" dt="2021-06-08T02:47:52.621" v="3410" actId="478"/>
          <ac:picMkLst>
            <pc:docMk/>
            <pc:sldMk cId="369962779" sldId="2705"/>
            <ac:picMk id="24" creationId="{EBC8843A-CC6F-474F-AB15-FEFBDB954516}"/>
          </ac:picMkLst>
        </pc:picChg>
        <pc:picChg chg="add del mod">
          <ac:chgData name="Chris Bridge" userId="e7d76d58-27c0-4062-8f61-a55642c4e83e" providerId="ADAL" clId="{42758708-DE93-471F-9368-DAA1B5779AE8}" dt="2021-06-08T03:19:55.738" v="3784" actId="478"/>
          <ac:picMkLst>
            <pc:docMk/>
            <pc:sldMk cId="369962779" sldId="2705"/>
            <ac:picMk id="25" creationId="{F138B6E9-9083-4B58-9F92-3E7538A41D01}"/>
          </ac:picMkLst>
        </pc:picChg>
        <pc:picChg chg="add mod">
          <ac:chgData name="Chris Bridge" userId="e7d76d58-27c0-4062-8f61-a55642c4e83e" providerId="ADAL" clId="{42758708-DE93-471F-9368-DAA1B5779AE8}" dt="2021-06-08T04:03:59.449" v="4378" actId="1035"/>
          <ac:picMkLst>
            <pc:docMk/>
            <pc:sldMk cId="369962779" sldId="2705"/>
            <ac:picMk id="28" creationId="{A2F3C7FF-49F9-45D6-BCBE-3EE0065E9492}"/>
          </ac:picMkLst>
        </pc:picChg>
      </pc:sldChg>
      <pc:sldChg chg="addSp delSp modSp mod modClrScheme chgLayout">
        <pc:chgData name="Chris Bridge" userId="e7d76d58-27c0-4062-8f61-a55642c4e83e" providerId="ADAL" clId="{42758708-DE93-471F-9368-DAA1B5779AE8}" dt="2021-06-08T06:55:14.884" v="6349" actId="14100"/>
        <pc:sldMkLst>
          <pc:docMk/>
          <pc:sldMk cId="822005040" sldId="2713"/>
        </pc:sldMkLst>
        <pc:spChg chg="mod ord">
          <ac:chgData name="Chris Bridge" userId="e7d76d58-27c0-4062-8f61-a55642c4e83e" providerId="ADAL" clId="{42758708-DE93-471F-9368-DAA1B5779AE8}" dt="2021-06-08T06:54:44.963" v="6339" actId="20577"/>
          <ac:spMkLst>
            <pc:docMk/>
            <pc:sldMk cId="822005040" sldId="2713"/>
            <ac:spMk id="3" creationId="{EE595C33-092E-47CD-BD51-A0F9B68771D9}"/>
          </ac:spMkLst>
        </pc:spChg>
        <pc:spChg chg="mod">
          <ac:chgData name="Chris Bridge" userId="e7d76d58-27c0-4062-8f61-a55642c4e83e" providerId="ADAL" clId="{42758708-DE93-471F-9368-DAA1B5779AE8}" dt="2021-06-08T05:28:03.301" v="4940" actId="20577"/>
          <ac:spMkLst>
            <pc:docMk/>
            <pc:sldMk cId="822005040" sldId="2713"/>
            <ac:spMk id="4" creationId="{6DAC3C13-AA95-43E5-8B6C-9FF028406660}"/>
          </ac:spMkLst>
        </pc:spChg>
        <pc:spChg chg="add mod or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12" creationId="{B4434CA6-3A14-4E60-A5F2-7D7E29E55F83}"/>
          </ac:spMkLst>
        </pc:spChg>
        <pc:spChg chg="add mod">
          <ac:chgData name="Chris Bridge" userId="e7d76d58-27c0-4062-8f61-a55642c4e83e" providerId="ADAL" clId="{42758708-DE93-471F-9368-DAA1B5779AE8}" dt="2021-06-08T06:55:14.884" v="6349" actId="14100"/>
          <ac:spMkLst>
            <pc:docMk/>
            <pc:sldMk cId="822005040" sldId="2713"/>
            <ac:spMk id="13" creationId="{AF761DB9-0462-478D-A3F3-9C9F8081EFFA}"/>
          </ac:spMkLst>
        </pc:spChg>
        <pc:spChg chg="add mod">
          <ac:chgData name="Chris Bridge" userId="e7d76d58-27c0-4062-8f61-a55642c4e83e" providerId="ADAL" clId="{42758708-DE93-471F-9368-DAA1B5779AE8}" dt="2021-06-08T05:53:23.572" v="5072" actId="122"/>
          <ac:spMkLst>
            <pc:docMk/>
            <pc:sldMk cId="822005040" sldId="2713"/>
            <ac:spMk id="14" creationId="{045C934D-78EA-4FF2-BB72-57257FC88E1E}"/>
          </ac:spMkLst>
        </pc:spChg>
        <pc:spChg chg="add del mod">
          <ac:chgData name="Chris Bridge" userId="e7d76d58-27c0-4062-8f61-a55642c4e83e" providerId="ADAL" clId="{42758708-DE93-471F-9368-DAA1B5779AE8}" dt="2021-06-08T06:54:29.132" v="6336" actId="6264"/>
          <ac:spMkLst>
            <pc:docMk/>
            <pc:sldMk cId="822005040" sldId="2713"/>
            <ac:spMk id="15" creationId="{0F049660-75E0-4734-BD84-0F8508ADE53C}"/>
          </ac:spMkLst>
        </pc:spChg>
        <pc:spChg chg="add del mod">
          <ac:chgData name="Chris Bridge" userId="e7d76d58-27c0-4062-8f61-a55642c4e83e" providerId="ADAL" clId="{42758708-DE93-471F-9368-DAA1B5779AE8}" dt="2021-06-08T06:54:29.132" v="6336" actId="6264"/>
          <ac:spMkLst>
            <pc:docMk/>
            <pc:sldMk cId="822005040" sldId="2713"/>
            <ac:spMk id="16" creationId="{3CCAD98D-E5C8-4170-BF56-448C2FD3EBC7}"/>
          </ac:spMkLst>
        </pc:spChg>
        <pc:spChg chg="add del mod or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17" creationId="{FF053150-1E95-42D6-AFDC-6CB51B776668}"/>
          </ac:spMkLst>
        </pc:spChg>
        <pc:spChg chg="add del mod or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18" creationId="{5625DEF8-92E8-4A49-8D84-2412BC1D4314}"/>
          </ac:spMkLst>
        </pc:spChg>
        <pc:spChg chg="add del mo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19" creationId="{E19A0418-33AE-4C3E-9C3E-DEEB7919CBA1}"/>
          </ac:spMkLst>
        </pc:spChg>
        <pc:spChg chg="add del mo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20" creationId="{397F6B99-B3BB-4DFA-B74D-6FC06B9D1FDB}"/>
          </ac:spMkLst>
        </pc:spChg>
        <pc:spChg chg="add del mod ord">
          <ac:chgData name="Chris Bridge" userId="e7d76d58-27c0-4062-8f61-a55642c4e83e" providerId="ADAL" clId="{42758708-DE93-471F-9368-DAA1B5779AE8}" dt="2021-06-08T06:54:55.098" v="6340" actId="478"/>
          <ac:spMkLst>
            <pc:docMk/>
            <pc:sldMk cId="822005040" sldId="2713"/>
            <ac:spMk id="21" creationId="{2DB234F1-0222-4D27-9A3B-7B52FB7CAC7C}"/>
          </ac:spMkLst>
        </pc:spChg>
        <pc:spChg chg="add mod ord">
          <ac:chgData name="Chris Bridge" userId="e7d76d58-27c0-4062-8f61-a55642c4e83e" providerId="ADAL" clId="{42758708-DE93-471F-9368-DAA1B5779AE8}" dt="2021-06-08T06:54:42.853" v="6338" actId="6264"/>
          <ac:spMkLst>
            <pc:docMk/>
            <pc:sldMk cId="822005040" sldId="2713"/>
            <ac:spMk id="22" creationId="{92DF5554-1736-46B2-BCA8-09CBA7115BBA}"/>
          </ac:spMkLst>
        </pc:spChg>
        <pc:picChg chg="add mod ord">
          <ac:chgData name="Chris Bridge" userId="e7d76d58-27c0-4062-8f61-a55642c4e83e" providerId="ADAL" clId="{42758708-DE93-471F-9368-DAA1B5779AE8}" dt="2021-06-08T05:27:17.337" v="4891" actId="1076"/>
          <ac:picMkLst>
            <pc:docMk/>
            <pc:sldMk cId="822005040" sldId="2713"/>
            <ac:picMk id="7" creationId="{12FE3CE3-C5E3-443D-BF6C-704809397223}"/>
          </ac:picMkLst>
        </pc:picChg>
        <pc:picChg chg="add mod ord">
          <ac:chgData name="Chris Bridge" userId="e7d76d58-27c0-4062-8f61-a55642c4e83e" providerId="ADAL" clId="{42758708-DE93-471F-9368-DAA1B5779AE8}" dt="2021-06-08T06:55:01.306" v="6341" actId="1076"/>
          <ac:picMkLst>
            <pc:docMk/>
            <pc:sldMk cId="822005040" sldId="2713"/>
            <ac:picMk id="8" creationId="{620B3572-F2B8-4AAA-BAC2-5110B43E18D7}"/>
          </ac:picMkLst>
        </pc:picChg>
        <pc:picChg chg="add del mod">
          <ac:chgData name="Chris Bridge" userId="e7d76d58-27c0-4062-8f61-a55642c4e83e" providerId="ADAL" clId="{42758708-DE93-471F-9368-DAA1B5779AE8}" dt="2021-06-07T07:55:57.748" v="1412" actId="478"/>
          <ac:picMkLst>
            <pc:docMk/>
            <pc:sldMk cId="822005040" sldId="2713"/>
            <ac:picMk id="9" creationId="{6A5C6577-5234-44E0-867E-BA133159CDCC}"/>
          </ac:picMkLst>
        </pc:picChg>
        <pc:picChg chg="add del mod">
          <ac:chgData name="Chris Bridge" userId="e7d76d58-27c0-4062-8f61-a55642c4e83e" providerId="ADAL" clId="{42758708-DE93-471F-9368-DAA1B5779AE8}" dt="2021-06-08T05:06:49.296" v="4614" actId="478"/>
          <ac:picMkLst>
            <pc:docMk/>
            <pc:sldMk cId="822005040" sldId="2713"/>
            <ac:picMk id="10" creationId="{392A3092-A4F6-45D0-AF8F-AE00172F362D}"/>
          </ac:picMkLst>
        </pc:picChg>
        <pc:picChg chg="del">
          <ac:chgData name="Chris Bridge" userId="e7d76d58-27c0-4062-8f61-a55642c4e83e" providerId="ADAL" clId="{42758708-DE93-471F-9368-DAA1B5779AE8}" dt="2021-06-07T00:52:14.256" v="597" actId="478"/>
          <ac:picMkLst>
            <pc:docMk/>
            <pc:sldMk cId="822005040" sldId="2713"/>
            <ac:picMk id="11" creationId="{E65AC7A8-A7D6-476D-ABD5-1AFDF326C0A3}"/>
          </ac:picMkLst>
        </pc:picChg>
      </pc:sldChg>
      <pc:sldChg chg="addSp delSp modSp del mod">
        <pc:chgData name="Chris Bridge" userId="e7d76d58-27c0-4062-8f61-a55642c4e83e" providerId="ADAL" clId="{42758708-DE93-471F-9368-DAA1B5779AE8}" dt="2021-06-07T07:55:08.862" v="1409" actId="47"/>
        <pc:sldMkLst>
          <pc:docMk/>
          <pc:sldMk cId="3500028574" sldId="2718"/>
        </pc:sldMkLst>
        <pc:spChg chg="mod">
          <ac:chgData name="Chris Bridge" userId="e7d76d58-27c0-4062-8f61-a55642c4e83e" providerId="ADAL" clId="{42758708-DE93-471F-9368-DAA1B5779AE8}" dt="2021-06-07T01:05:36.629" v="1211" actId="20577"/>
          <ac:spMkLst>
            <pc:docMk/>
            <pc:sldMk cId="3500028574" sldId="2718"/>
            <ac:spMk id="2" creationId="{3246238E-36DE-4498-BFF2-5470909227D9}"/>
          </ac:spMkLst>
        </pc:spChg>
        <pc:spChg chg="mod">
          <ac:chgData name="Chris Bridge" userId="e7d76d58-27c0-4062-8f61-a55642c4e83e" providerId="ADAL" clId="{42758708-DE93-471F-9368-DAA1B5779AE8}" dt="2021-06-07T06:38:51.508" v="1267" actId="6549"/>
          <ac:spMkLst>
            <pc:docMk/>
            <pc:sldMk cId="3500028574" sldId="2718"/>
            <ac:spMk id="5" creationId="{CA0C48C9-AA11-4FF6-BF4F-2230988177B2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8" creationId="{93789519-486E-4305-8518-565713BF7956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10" creationId="{7003186C-9DEF-4F14-A4F3-19AFEE2B7646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12" creationId="{C7238BD6-E25A-4DEF-B853-137CC1D9BDD6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13" creationId="{0B42C8AD-7772-4975-AC97-FB2B78EE0E5D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14" creationId="{4E598880-A495-47ED-9CD3-C2286886EAD0}"/>
          </ac:spMkLst>
        </pc:spChg>
        <pc:spChg chg="add mod">
          <ac:chgData name="Chris Bridge" userId="e7d76d58-27c0-4062-8f61-a55642c4e83e" providerId="ADAL" clId="{42758708-DE93-471F-9368-DAA1B5779AE8}" dt="2021-06-07T01:09:12.694" v="1218" actId="1076"/>
          <ac:spMkLst>
            <pc:docMk/>
            <pc:sldMk cId="3500028574" sldId="2718"/>
            <ac:spMk id="15" creationId="{652C63A5-BE5C-4E5E-B298-2A98BC2F888F}"/>
          </ac:spMkLst>
        </pc:spChg>
        <pc:spChg chg="add del mod">
          <ac:chgData name="Chris Bridge" userId="e7d76d58-27c0-4062-8f61-a55642c4e83e" providerId="ADAL" clId="{42758708-DE93-471F-9368-DAA1B5779AE8}" dt="2021-06-07T06:39:58.294" v="1275" actId="478"/>
          <ac:spMkLst>
            <pc:docMk/>
            <pc:sldMk cId="3500028574" sldId="2718"/>
            <ac:spMk id="19" creationId="{FA936F4E-A9D3-4F6B-BBF1-A07AC7DB9A8E}"/>
          </ac:spMkLst>
        </pc:spChg>
        <pc:spChg chg="add mod">
          <ac:chgData name="Chris Bridge" userId="e7d76d58-27c0-4062-8f61-a55642c4e83e" providerId="ADAL" clId="{42758708-DE93-471F-9368-DAA1B5779AE8}" dt="2021-06-07T06:40:20.171" v="1278"/>
          <ac:spMkLst>
            <pc:docMk/>
            <pc:sldMk cId="3500028574" sldId="2718"/>
            <ac:spMk id="20" creationId="{BBEF5949-2D55-4B9E-B796-600D7AFC9C22}"/>
          </ac:spMkLst>
        </pc:spChg>
        <pc:picChg chg="add mod">
          <ac:chgData name="Chris Bridge" userId="e7d76d58-27c0-4062-8f61-a55642c4e83e" providerId="ADAL" clId="{42758708-DE93-471F-9368-DAA1B5779AE8}" dt="2021-06-07T01:09:19.189" v="1233" actId="1038"/>
          <ac:picMkLst>
            <pc:docMk/>
            <pc:sldMk cId="3500028574" sldId="2718"/>
            <ac:picMk id="6" creationId="{34C22EE9-84A2-47CA-9056-0D7AA80FD8A0}"/>
          </ac:picMkLst>
        </pc:picChg>
        <pc:picChg chg="add mod">
          <ac:chgData name="Chris Bridge" userId="e7d76d58-27c0-4062-8f61-a55642c4e83e" providerId="ADAL" clId="{42758708-DE93-471F-9368-DAA1B5779AE8}" dt="2021-06-07T01:09:21.723" v="1244" actId="1038"/>
          <ac:picMkLst>
            <pc:docMk/>
            <pc:sldMk cId="3500028574" sldId="2718"/>
            <ac:picMk id="7" creationId="{B8930159-62C1-438E-99CC-8B8F403B855D}"/>
          </ac:picMkLst>
        </pc:picChg>
        <pc:picChg chg="del">
          <ac:chgData name="Chris Bridge" userId="e7d76d58-27c0-4062-8f61-a55642c4e83e" providerId="ADAL" clId="{42758708-DE93-471F-9368-DAA1B5779AE8}" dt="2021-06-07T01:08:50.410" v="1215" actId="478"/>
          <ac:picMkLst>
            <pc:docMk/>
            <pc:sldMk cId="3500028574" sldId="2718"/>
            <ac:picMk id="9" creationId="{C95580DB-6C54-4EEF-AE2F-EDBA8EC3D6F2}"/>
          </ac:picMkLst>
        </pc:picChg>
        <pc:picChg chg="del">
          <ac:chgData name="Chris Bridge" userId="e7d76d58-27c0-4062-8f61-a55642c4e83e" providerId="ADAL" clId="{42758708-DE93-471F-9368-DAA1B5779AE8}" dt="2021-06-07T01:08:51.039" v="1216" actId="478"/>
          <ac:picMkLst>
            <pc:docMk/>
            <pc:sldMk cId="3500028574" sldId="2718"/>
            <ac:picMk id="11" creationId="{7B3DE1D1-1981-48A2-A544-D1D85B48571D}"/>
          </ac:picMkLst>
        </pc:picChg>
        <pc:picChg chg="add mod">
          <ac:chgData name="Chris Bridge" userId="e7d76d58-27c0-4062-8f61-a55642c4e83e" providerId="ADAL" clId="{42758708-DE93-471F-9368-DAA1B5779AE8}" dt="2021-06-07T01:09:12.694" v="1218" actId="1076"/>
          <ac:picMkLst>
            <pc:docMk/>
            <pc:sldMk cId="3500028574" sldId="2718"/>
            <ac:picMk id="16" creationId="{CC193053-013A-4C81-9F50-929FDCEDFAE6}"/>
          </ac:picMkLst>
        </pc:picChg>
        <pc:picChg chg="add mod">
          <ac:chgData name="Chris Bridge" userId="e7d76d58-27c0-4062-8f61-a55642c4e83e" providerId="ADAL" clId="{42758708-DE93-471F-9368-DAA1B5779AE8}" dt="2021-06-07T01:09:12.694" v="1218" actId="1076"/>
          <ac:picMkLst>
            <pc:docMk/>
            <pc:sldMk cId="3500028574" sldId="2718"/>
            <ac:picMk id="17" creationId="{7667EFE9-9A79-408C-8CC9-DED4F78ADE20}"/>
          </ac:picMkLst>
        </pc:picChg>
        <pc:picChg chg="add del mod">
          <ac:chgData name="Chris Bridge" userId="e7d76d58-27c0-4062-8f61-a55642c4e83e" providerId="ADAL" clId="{42758708-DE93-471F-9368-DAA1B5779AE8}" dt="2021-06-07T06:39:46.955" v="1274" actId="478"/>
          <ac:picMkLst>
            <pc:docMk/>
            <pc:sldMk cId="3500028574" sldId="2718"/>
            <ac:picMk id="18" creationId="{D9EEDA27-2EB3-4958-9BFF-56FD80DE0BDC}"/>
          </ac:picMkLst>
        </pc:picChg>
      </pc:sldChg>
      <pc:sldChg chg="del">
        <pc:chgData name="Chris Bridge" userId="e7d76d58-27c0-4062-8f61-a55642c4e83e" providerId="ADAL" clId="{42758708-DE93-471F-9368-DAA1B5779AE8}" dt="2021-06-07T01:05:13.178" v="1160" actId="47"/>
        <pc:sldMkLst>
          <pc:docMk/>
          <pc:sldMk cId="3136959526" sldId="2719"/>
        </pc:sldMkLst>
      </pc:sldChg>
      <pc:sldChg chg="del">
        <pc:chgData name="Chris Bridge" userId="e7d76d58-27c0-4062-8f61-a55642c4e83e" providerId="ADAL" clId="{42758708-DE93-471F-9368-DAA1B5779AE8}" dt="2021-06-07T01:05:12.069" v="1159" actId="47"/>
        <pc:sldMkLst>
          <pc:docMk/>
          <pc:sldMk cId="2243483151" sldId="2720"/>
        </pc:sldMkLst>
      </pc:sldChg>
      <pc:sldChg chg="new del">
        <pc:chgData name="Chris Bridge" userId="e7d76d58-27c0-4062-8f61-a55642c4e83e" providerId="ADAL" clId="{42758708-DE93-471F-9368-DAA1B5779AE8}" dt="2021-06-07T00:51:28.678" v="543" actId="47"/>
        <pc:sldMkLst>
          <pc:docMk/>
          <pc:sldMk cId="1266506862" sldId="2721"/>
        </pc:sldMkLst>
      </pc:sldChg>
      <pc:sldChg chg="addSp delSp modSp new del mod">
        <pc:chgData name="Chris Bridge" userId="e7d76d58-27c0-4062-8f61-a55642c4e83e" providerId="ADAL" clId="{42758708-DE93-471F-9368-DAA1B5779AE8}" dt="2021-06-07T08:20:40.277" v="1991" actId="47"/>
        <pc:sldMkLst>
          <pc:docMk/>
          <pc:sldMk cId="1292605131" sldId="2722"/>
        </pc:sldMkLst>
        <pc:spChg chg="mod">
          <ac:chgData name="Chris Bridge" userId="e7d76d58-27c0-4062-8f61-a55642c4e83e" providerId="ADAL" clId="{42758708-DE93-471F-9368-DAA1B5779AE8}" dt="2021-06-07T00:20:47.744" v="311" actId="20577"/>
          <ac:spMkLst>
            <pc:docMk/>
            <pc:sldMk cId="1292605131" sldId="2722"/>
            <ac:spMk id="3" creationId="{D15BCEED-A3AE-4B55-99F8-46A8DDF98DB0}"/>
          </ac:spMkLst>
        </pc:spChg>
        <pc:spChg chg="mod">
          <ac:chgData name="Chris Bridge" userId="e7d76d58-27c0-4062-8f61-a55642c4e83e" providerId="ADAL" clId="{42758708-DE93-471F-9368-DAA1B5779AE8}" dt="2021-06-07T05:16:16.864" v="1263" actId="6549"/>
          <ac:spMkLst>
            <pc:docMk/>
            <pc:sldMk cId="1292605131" sldId="2722"/>
            <ac:spMk id="4" creationId="{0230AA91-62EF-4BAB-8304-E080A0A8BC6F}"/>
          </ac:spMkLst>
        </pc:spChg>
        <pc:spChg chg="add del mod">
          <ac:chgData name="Chris Bridge" userId="e7d76d58-27c0-4062-8f61-a55642c4e83e" providerId="ADAL" clId="{42758708-DE93-471F-9368-DAA1B5779AE8}" dt="2021-06-07T08:20:25.582" v="1990" actId="21"/>
          <ac:spMkLst>
            <pc:docMk/>
            <pc:sldMk cId="1292605131" sldId="2722"/>
            <ac:spMk id="7" creationId="{F3567BDE-E78E-4FC8-B80E-CFAC6C6E6B54}"/>
          </ac:spMkLst>
        </pc:spChg>
        <pc:spChg chg="add mod">
          <ac:chgData name="Chris Bridge" userId="e7d76d58-27c0-4062-8f61-a55642c4e83e" providerId="ADAL" clId="{42758708-DE93-471F-9368-DAA1B5779AE8}" dt="2021-06-07T08:19:17.715" v="1981" actId="1076"/>
          <ac:spMkLst>
            <pc:docMk/>
            <pc:sldMk cId="1292605131" sldId="2722"/>
            <ac:spMk id="9" creationId="{2FFC8426-471E-4D0D-AE28-7132B977A569}"/>
          </ac:spMkLst>
        </pc:spChg>
        <pc:picChg chg="add del mod">
          <ac:chgData name="Chris Bridge" userId="e7d76d58-27c0-4062-8f61-a55642c4e83e" providerId="ADAL" clId="{42758708-DE93-471F-9368-DAA1B5779AE8}" dt="2021-06-07T08:19:58.214" v="1986" actId="21"/>
          <ac:picMkLst>
            <pc:docMk/>
            <pc:sldMk cId="1292605131" sldId="2722"/>
            <ac:picMk id="6" creationId="{C4E40E86-83E7-4492-91DC-5D8279F8B083}"/>
          </ac:picMkLst>
        </pc:picChg>
      </pc:sldChg>
      <pc:sldChg chg="addSp delSp modSp add del mod ord modAnim">
        <pc:chgData name="Chris Bridge" userId="e7d76d58-27c0-4062-8f61-a55642c4e83e" providerId="ADAL" clId="{42758708-DE93-471F-9368-DAA1B5779AE8}" dt="2021-06-07T08:21:35.129" v="1994" actId="47"/>
        <pc:sldMkLst>
          <pc:docMk/>
          <pc:sldMk cId="1521402807" sldId="2723"/>
        </pc:sldMkLst>
        <pc:spChg chg="mod">
          <ac:chgData name="Chris Bridge" userId="e7d76d58-27c0-4062-8f61-a55642c4e83e" providerId="ADAL" clId="{42758708-DE93-471F-9368-DAA1B5779AE8}" dt="2021-06-07T07:01:16.464" v="1408" actId="6549"/>
          <ac:spMkLst>
            <pc:docMk/>
            <pc:sldMk cId="1521402807" sldId="2723"/>
            <ac:spMk id="3" creationId="{D15BCEED-A3AE-4B55-99F8-46A8DDF98DB0}"/>
          </ac:spMkLst>
        </pc:spChg>
        <pc:spChg chg="del">
          <ac:chgData name="Chris Bridge" userId="e7d76d58-27c0-4062-8f61-a55642c4e83e" providerId="ADAL" clId="{42758708-DE93-471F-9368-DAA1B5779AE8}" dt="2021-06-07T08:02:18.866" v="1697" actId="478"/>
          <ac:spMkLst>
            <pc:docMk/>
            <pc:sldMk cId="1521402807" sldId="2723"/>
            <ac:spMk id="4" creationId="{0230AA91-62EF-4BAB-8304-E080A0A8BC6F}"/>
          </ac:spMkLst>
        </pc:spChg>
        <pc:spChg chg="add mod">
          <ac:chgData name="Chris Bridge" userId="e7d76d58-27c0-4062-8f61-a55642c4e83e" providerId="ADAL" clId="{42758708-DE93-471F-9368-DAA1B5779AE8}" dt="2021-06-07T06:48:20.851" v="1352" actId="1076"/>
          <ac:spMkLst>
            <pc:docMk/>
            <pc:sldMk cId="1521402807" sldId="2723"/>
            <ac:spMk id="20" creationId="{26AA1D8E-040D-4768-B69B-72E28C27C1A4}"/>
          </ac:spMkLst>
        </pc:spChg>
        <pc:spChg chg="add mod">
          <ac:chgData name="Chris Bridge" userId="e7d76d58-27c0-4062-8f61-a55642c4e83e" providerId="ADAL" clId="{42758708-DE93-471F-9368-DAA1B5779AE8}" dt="2021-06-07T06:49:19.423" v="1354" actId="1076"/>
          <ac:spMkLst>
            <pc:docMk/>
            <pc:sldMk cId="1521402807" sldId="2723"/>
            <ac:spMk id="21" creationId="{8E29921E-05EC-4206-AB47-EB2E5D082CC0}"/>
          </ac:spMkLst>
        </pc:spChg>
        <pc:spChg chg="add mod">
          <ac:chgData name="Chris Bridge" userId="e7d76d58-27c0-4062-8f61-a55642c4e83e" providerId="ADAL" clId="{42758708-DE93-471F-9368-DAA1B5779AE8}" dt="2021-06-07T06:49:31.261" v="1356" actId="1076"/>
          <ac:spMkLst>
            <pc:docMk/>
            <pc:sldMk cId="1521402807" sldId="2723"/>
            <ac:spMk id="22" creationId="{77D8BBA3-BC01-41B3-9D25-4E3BF882E1A6}"/>
          </ac:spMkLst>
        </pc:spChg>
        <pc:spChg chg="add mod">
          <ac:chgData name="Chris Bridge" userId="e7d76d58-27c0-4062-8f61-a55642c4e83e" providerId="ADAL" clId="{42758708-DE93-471F-9368-DAA1B5779AE8}" dt="2021-06-07T06:49:39.530" v="1358" actId="1076"/>
          <ac:spMkLst>
            <pc:docMk/>
            <pc:sldMk cId="1521402807" sldId="2723"/>
            <ac:spMk id="23" creationId="{E0C423CC-BFAE-41AD-8DA8-CBE0F2DDF9EA}"/>
          </ac:spMkLst>
        </pc:spChg>
        <pc:spChg chg="add mod">
          <ac:chgData name="Chris Bridge" userId="e7d76d58-27c0-4062-8f61-a55642c4e83e" providerId="ADAL" clId="{42758708-DE93-471F-9368-DAA1B5779AE8}" dt="2021-06-07T06:50:29.638" v="1363" actId="1076"/>
          <ac:spMkLst>
            <pc:docMk/>
            <pc:sldMk cId="1521402807" sldId="2723"/>
            <ac:spMk id="24" creationId="{B99E30D9-FE2E-42BD-8851-2DE0CCDF0A5C}"/>
          </ac:spMkLst>
        </pc:spChg>
        <pc:spChg chg="add mod">
          <ac:chgData name="Chris Bridge" userId="e7d76d58-27c0-4062-8f61-a55642c4e83e" providerId="ADAL" clId="{42758708-DE93-471F-9368-DAA1B5779AE8}" dt="2021-06-07T06:51:00.588" v="1366" actId="207"/>
          <ac:spMkLst>
            <pc:docMk/>
            <pc:sldMk cId="1521402807" sldId="2723"/>
            <ac:spMk id="25" creationId="{A8AB2E65-C5C5-4664-BDDC-ABC36E730937}"/>
          </ac:spMkLst>
        </pc:spChg>
        <pc:spChg chg="add mod">
          <ac:chgData name="Chris Bridge" userId="e7d76d58-27c0-4062-8f61-a55642c4e83e" providerId="ADAL" clId="{42758708-DE93-471F-9368-DAA1B5779AE8}" dt="2021-06-07T08:02:18.866" v="1697" actId="478"/>
          <ac:spMkLst>
            <pc:docMk/>
            <pc:sldMk cId="1521402807" sldId="2723"/>
            <ac:spMk id="27" creationId="{A121C040-BD39-498B-B5B3-443DA760FF37}"/>
          </ac:spMkLst>
        </pc:spChg>
        <pc:picChg chg="add mod">
          <ac:chgData name="Chris Bridge" userId="e7d76d58-27c0-4062-8f61-a55642c4e83e" providerId="ADAL" clId="{42758708-DE93-471F-9368-DAA1B5779AE8}" dt="2021-06-07T06:46:40.255" v="1338" actId="1076"/>
          <ac:picMkLst>
            <pc:docMk/>
            <pc:sldMk cId="1521402807" sldId="2723"/>
            <ac:picMk id="6" creationId="{50237586-7E83-480E-B109-862480AC1653}"/>
          </ac:picMkLst>
        </pc:picChg>
        <pc:picChg chg="add mod">
          <ac:chgData name="Chris Bridge" userId="e7d76d58-27c0-4062-8f61-a55642c4e83e" providerId="ADAL" clId="{42758708-DE93-471F-9368-DAA1B5779AE8}" dt="2021-06-07T06:46:17.550" v="1331" actId="1076"/>
          <ac:picMkLst>
            <pc:docMk/>
            <pc:sldMk cId="1521402807" sldId="2723"/>
            <ac:picMk id="7" creationId="{0E0C8949-1BA9-4F13-8383-52C194360B15}"/>
          </ac:picMkLst>
        </pc:picChg>
        <pc:picChg chg="add mod">
          <ac:chgData name="Chris Bridge" userId="e7d76d58-27c0-4062-8f61-a55642c4e83e" providerId="ADAL" clId="{42758708-DE93-471F-9368-DAA1B5779AE8}" dt="2021-06-07T06:48:02.735" v="1350" actId="1076"/>
          <ac:picMkLst>
            <pc:docMk/>
            <pc:sldMk cId="1521402807" sldId="2723"/>
            <ac:picMk id="8" creationId="{682557F3-41AE-4D32-B902-63EC21E251F5}"/>
          </ac:picMkLst>
        </pc:picChg>
        <pc:picChg chg="add mod">
          <ac:chgData name="Chris Bridge" userId="e7d76d58-27c0-4062-8f61-a55642c4e83e" providerId="ADAL" clId="{42758708-DE93-471F-9368-DAA1B5779AE8}" dt="2021-06-07T06:46:29.084" v="1336" actId="1076"/>
          <ac:picMkLst>
            <pc:docMk/>
            <pc:sldMk cId="1521402807" sldId="2723"/>
            <ac:picMk id="9" creationId="{185A01EF-F7BD-464D-98B7-F63F6E89BC63}"/>
          </ac:picMkLst>
        </pc:picChg>
        <pc:picChg chg="add del mod">
          <ac:chgData name="Chris Bridge" userId="e7d76d58-27c0-4062-8f61-a55642c4e83e" providerId="ADAL" clId="{42758708-DE93-471F-9368-DAA1B5779AE8}" dt="2021-06-07T06:47:40.891" v="1346" actId="478"/>
          <ac:picMkLst>
            <pc:docMk/>
            <pc:sldMk cId="1521402807" sldId="2723"/>
            <ac:picMk id="10" creationId="{BE311983-2F61-4EBC-81CD-B4376CB30CFD}"/>
          </ac:picMkLst>
        </pc:picChg>
        <pc:cxnChg chg="add mod">
          <ac:chgData name="Chris Bridge" userId="e7d76d58-27c0-4062-8f61-a55642c4e83e" providerId="ADAL" clId="{42758708-DE93-471F-9368-DAA1B5779AE8}" dt="2021-06-07T06:47:03.898" v="1342" actId="14100"/>
          <ac:cxnSpMkLst>
            <pc:docMk/>
            <pc:sldMk cId="1521402807" sldId="2723"/>
            <ac:cxnSpMk id="11" creationId="{1B7F29CD-FCD7-4E1F-9E99-E57E9FA5B7F2}"/>
          </ac:cxnSpMkLst>
        </pc:cxnChg>
        <pc:cxnChg chg="add mod">
          <ac:chgData name="Chris Bridge" userId="e7d76d58-27c0-4062-8f61-a55642c4e83e" providerId="ADAL" clId="{42758708-DE93-471F-9368-DAA1B5779AE8}" dt="2021-06-07T06:47:31.664" v="1345" actId="14100"/>
          <ac:cxnSpMkLst>
            <pc:docMk/>
            <pc:sldMk cId="1521402807" sldId="2723"/>
            <ac:cxnSpMk id="15" creationId="{902363B4-FF10-41D1-930C-90A0948EE222}"/>
          </ac:cxnSpMkLst>
        </pc:cxnChg>
        <pc:cxnChg chg="add mod">
          <ac:chgData name="Chris Bridge" userId="e7d76d58-27c0-4062-8f61-a55642c4e83e" providerId="ADAL" clId="{42758708-DE93-471F-9368-DAA1B5779AE8}" dt="2021-06-07T06:47:54.850" v="1349" actId="14100"/>
          <ac:cxnSpMkLst>
            <pc:docMk/>
            <pc:sldMk cId="1521402807" sldId="2723"/>
            <ac:cxnSpMk id="17" creationId="{0A15DE21-B848-4EBD-BFFF-6E080F6E8F55}"/>
          </ac:cxnSpMkLst>
        </pc:cxnChg>
      </pc:sldChg>
      <pc:sldChg chg="new del">
        <pc:chgData name="Chris Bridge" userId="e7d76d58-27c0-4062-8f61-a55642c4e83e" providerId="ADAL" clId="{42758708-DE93-471F-9368-DAA1B5779AE8}" dt="2021-06-07T06:41:57.253" v="1290" actId="47"/>
        <pc:sldMkLst>
          <pc:docMk/>
          <pc:sldMk cId="2324830948" sldId="2723"/>
        </pc:sldMkLst>
      </pc:sldChg>
      <pc:sldChg chg="new del">
        <pc:chgData name="Chris Bridge" userId="e7d76d58-27c0-4062-8f61-a55642c4e83e" providerId="ADAL" clId="{42758708-DE93-471F-9368-DAA1B5779AE8}" dt="2021-06-07T00:51:22.240" v="541" actId="680"/>
        <pc:sldMkLst>
          <pc:docMk/>
          <pc:sldMk cId="2486798626" sldId="2723"/>
        </pc:sldMkLst>
      </pc:sldChg>
      <pc:sldChg chg="add del setBg">
        <pc:chgData name="Chris Bridge" userId="e7d76d58-27c0-4062-8f61-a55642c4e83e" providerId="ADAL" clId="{42758708-DE93-471F-9368-DAA1B5779AE8}" dt="2021-06-07T06:45:27.307" v="1300"/>
        <pc:sldMkLst>
          <pc:docMk/>
          <pc:sldMk cId="3332186786" sldId="2723"/>
        </pc:sldMkLst>
      </pc:sldChg>
      <pc:sldChg chg="addSp delSp modSp add mod ord">
        <pc:chgData name="Chris Bridge" userId="e7d76d58-27c0-4062-8f61-a55642c4e83e" providerId="ADAL" clId="{42758708-DE93-471F-9368-DAA1B5779AE8}" dt="2021-06-08T06:53:42.773" v="6334" actId="6549"/>
        <pc:sldMkLst>
          <pc:docMk/>
          <pc:sldMk cId="1380383542" sldId="2724"/>
        </pc:sldMkLst>
        <pc:spChg chg="del">
          <ac:chgData name="Chris Bridge" userId="e7d76d58-27c0-4062-8f61-a55642c4e83e" providerId="ADAL" clId="{42758708-DE93-471F-9368-DAA1B5779AE8}" dt="2021-06-08T00:07:22.149" v="2238"/>
          <ac:spMkLst>
            <pc:docMk/>
            <pc:sldMk cId="1380383542" sldId="2724"/>
            <ac:spMk id="2" creationId="{4D512E41-DD2D-4360-AAA1-CE48397773E3}"/>
          </ac:spMkLst>
        </pc:spChg>
        <pc:spChg chg="mod">
          <ac:chgData name="Chris Bridge" userId="e7d76d58-27c0-4062-8f61-a55642c4e83e" providerId="ADAL" clId="{42758708-DE93-471F-9368-DAA1B5779AE8}" dt="2021-06-08T06:53:42.773" v="6334" actId="6549"/>
          <ac:spMkLst>
            <pc:docMk/>
            <pc:sldMk cId="1380383542" sldId="2724"/>
            <ac:spMk id="4" creationId="{0230AA91-62EF-4BAB-8304-E080A0A8BC6F}"/>
          </ac:spMkLst>
        </pc:spChg>
        <pc:spChg chg="del mod">
          <ac:chgData name="Chris Bridge" userId="e7d76d58-27c0-4062-8f61-a55642c4e83e" providerId="ADAL" clId="{42758708-DE93-471F-9368-DAA1B5779AE8}" dt="2021-06-07T07:55:47.141" v="1411" actId="478"/>
          <ac:spMkLst>
            <pc:docMk/>
            <pc:sldMk cId="1380383542" sldId="2724"/>
            <ac:spMk id="7" creationId="{F3567BDE-E78E-4FC8-B80E-CFAC6C6E6B54}"/>
          </ac:spMkLst>
        </pc:spChg>
        <pc:spChg chg="del mod">
          <ac:chgData name="Chris Bridge" userId="e7d76d58-27c0-4062-8f61-a55642c4e83e" providerId="ADAL" clId="{42758708-DE93-471F-9368-DAA1B5779AE8}" dt="2021-06-07T10:53:31.792" v="2201" actId="478"/>
          <ac:spMkLst>
            <pc:docMk/>
            <pc:sldMk cId="1380383542" sldId="2724"/>
            <ac:spMk id="9" creationId="{2FFC8426-471E-4D0D-AE28-7132B977A569}"/>
          </ac:spMkLst>
        </pc:spChg>
        <pc:spChg chg="add del mod">
          <ac:chgData name="Chris Bridge" userId="e7d76d58-27c0-4062-8f61-a55642c4e83e" providerId="ADAL" clId="{42758708-DE93-471F-9368-DAA1B5779AE8}" dt="2021-06-08T00:08:36.703" v="2314" actId="478"/>
          <ac:spMkLst>
            <pc:docMk/>
            <pc:sldMk cId="1380383542" sldId="2724"/>
            <ac:spMk id="14" creationId="{2DC803EF-1CFB-47AE-8ED6-6D11DECFD198}"/>
          </ac:spMkLst>
        </pc:spChg>
        <pc:spChg chg="add mod">
          <ac:chgData name="Chris Bridge" userId="e7d76d58-27c0-4062-8f61-a55642c4e83e" providerId="ADAL" clId="{42758708-DE93-471F-9368-DAA1B5779AE8}" dt="2021-06-08T06:53:24.793" v="6329" actId="1036"/>
          <ac:spMkLst>
            <pc:docMk/>
            <pc:sldMk cId="1380383542" sldId="2724"/>
            <ac:spMk id="15" creationId="{FEE7E6C3-9041-4DB5-939B-A79ABBBF093D}"/>
          </ac:spMkLst>
        </pc:spChg>
        <pc:spChg chg="add mod">
          <ac:chgData name="Chris Bridge" userId="e7d76d58-27c0-4062-8f61-a55642c4e83e" providerId="ADAL" clId="{42758708-DE93-471F-9368-DAA1B5779AE8}" dt="2021-06-08T06:53:06.934" v="6321" actId="1076"/>
          <ac:spMkLst>
            <pc:docMk/>
            <pc:sldMk cId="1380383542" sldId="2724"/>
            <ac:spMk id="16" creationId="{EC2E6F45-4ABA-4F6F-A58F-3BE5292E5BCB}"/>
          </ac:spMkLst>
        </pc:spChg>
        <pc:spChg chg="add mod">
          <ac:chgData name="Chris Bridge" userId="e7d76d58-27c0-4062-8f61-a55642c4e83e" providerId="ADAL" clId="{42758708-DE93-471F-9368-DAA1B5779AE8}" dt="2021-06-08T03:17:27.746" v="3782" actId="13926"/>
          <ac:spMkLst>
            <pc:docMk/>
            <pc:sldMk cId="1380383542" sldId="2724"/>
            <ac:spMk id="19" creationId="{097EB7A6-0812-4E18-AF51-74545D38FDC0}"/>
          </ac:spMkLst>
        </pc:spChg>
        <pc:picChg chg="del">
          <ac:chgData name="Chris Bridge" userId="e7d76d58-27c0-4062-8f61-a55642c4e83e" providerId="ADAL" clId="{42758708-DE93-471F-9368-DAA1B5779AE8}" dt="2021-06-07T06:59:43.828" v="1389" actId="478"/>
          <ac:picMkLst>
            <pc:docMk/>
            <pc:sldMk cId="1380383542" sldId="2724"/>
            <ac:picMk id="6" creationId="{C4E40E86-83E7-4492-91DC-5D8279F8B083}"/>
          </ac:picMkLst>
        </pc:picChg>
        <pc:picChg chg="add mod">
          <ac:chgData name="Chris Bridge" userId="e7d76d58-27c0-4062-8f61-a55642c4e83e" providerId="ADAL" clId="{42758708-DE93-471F-9368-DAA1B5779AE8}" dt="2021-06-08T06:53:16.114" v="6327" actId="14100"/>
          <ac:picMkLst>
            <pc:docMk/>
            <pc:sldMk cId="1380383542" sldId="2724"/>
            <ac:picMk id="10" creationId="{D08CA9FA-3803-48D0-AABF-C93F69A6B1D7}"/>
          </ac:picMkLst>
        </pc:picChg>
        <pc:picChg chg="add del mod">
          <ac:chgData name="Chris Bridge" userId="e7d76d58-27c0-4062-8f61-a55642c4e83e" providerId="ADAL" clId="{42758708-DE93-471F-9368-DAA1B5779AE8}" dt="2021-06-08T00:36:38.641" v="2387" actId="478"/>
          <ac:picMkLst>
            <pc:docMk/>
            <pc:sldMk cId="1380383542" sldId="2724"/>
            <ac:picMk id="11" creationId="{408A8007-32CD-43C2-B8EC-D4E7651DC3B3}"/>
          </ac:picMkLst>
        </pc:picChg>
        <pc:picChg chg="add del mod">
          <ac:chgData name="Chris Bridge" userId="e7d76d58-27c0-4062-8f61-a55642c4e83e" providerId="ADAL" clId="{42758708-DE93-471F-9368-DAA1B5779AE8}" dt="2021-06-08T00:07:49.589" v="2260" actId="478"/>
          <ac:picMkLst>
            <pc:docMk/>
            <pc:sldMk cId="1380383542" sldId="2724"/>
            <ac:picMk id="12" creationId="{F5A94F91-E5CB-4AF7-B86E-F9F59392892D}"/>
          </ac:picMkLst>
        </pc:picChg>
        <pc:picChg chg="add del mod">
          <ac:chgData name="Chris Bridge" userId="e7d76d58-27c0-4062-8f61-a55642c4e83e" providerId="ADAL" clId="{42758708-DE93-471F-9368-DAA1B5779AE8}" dt="2021-06-08T06:51:04.972" v="6219" actId="478"/>
          <ac:picMkLst>
            <pc:docMk/>
            <pc:sldMk cId="1380383542" sldId="2724"/>
            <ac:picMk id="18" creationId="{4F620472-8F83-4F5C-9D33-F01A5046D187}"/>
          </ac:picMkLst>
        </pc:picChg>
        <pc:picChg chg="add del mod">
          <ac:chgData name="Chris Bridge" userId="e7d76d58-27c0-4062-8f61-a55642c4e83e" providerId="ADAL" clId="{42758708-DE93-471F-9368-DAA1B5779AE8}" dt="2021-06-08T06:40:06.361" v="6207" actId="22"/>
          <ac:picMkLst>
            <pc:docMk/>
            <pc:sldMk cId="1380383542" sldId="2724"/>
            <ac:picMk id="21" creationId="{8B40F8FB-0EA6-40DF-959C-C4CF3670CAA5}"/>
          </ac:picMkLst>
        </pc:picChg>
        <pc:picChg chg="add mod">
          <ac:chgData name="Chris Bridge" userId="e7d76d58-27c0-4062-8f61-a55642c4e83e" providerId="ADAL" clId="{42758708-DE93-471F-9368-DAA1B5779AE8}" dt="2021-06-08T06:53:03.647" v="6320" actId="1036"/>
          <ac:picMkLst>
            <pc:docMk/>
            <pc:sldMk cId="1380383542" sldId="2724"/>
            <ac:picMk id="23" creationId="{3D934DD2-A80D-4BAE-9C43-05F1AB2A8FBB}"/>
          </ac:picMkLst>
        </pc:picChg>
      </pc:sldChg>
      <pc:sldChg chg="addSp delSp modSp add mod">
        <pc:chgData name="Chris Bridge" userId="e7d76d58-27c0-4062-8f61-a55642c4e83e" providerId="ADAL" clId="{42758708-DE93-471F-9368-DAA1B5779AE8}" dt="2021-06-08T06:21:46.148" v="6063" actId="1035"/>
        <pc:sldMkLst>
          <pc:docMk/>
          <pc:sldMk cId="1338226179" sldId="2725"/>
        </pc:sldMkLst>
        <pc:spChg chg="mod">
          <ac:chgData name="Chris Bridge" userId="e7d76d58-27c0-4062-8f61-a55642c4e83e" providerId="ADAL" clId="{42758708-DE93-471F-9368-DAA1B5779AE8}" dt="2021-06-08T03:00:33.175" v="3433" actId="20577"/>
          <ac:spMkLst>
            <pc:docMk/>
            <pc:sldMk cId="1338226179" sldId="2725"/>
            <ac:spMk id="3" creationId="{EE595C33-092E-47CD-BD51-A0F9B68771D9}"/>
          </ac:spMkLst>
        </pc:spChg>
        <pc:spChg chg="add mod">
          <ac:chgData name="Chris Bridge" userId="e7d76d58-27c0-4062-8f61-a55642c4e83e" providerId="ADAL" clId="{42758708-DE93-471F-9368-DAA1B5779AE8}" dt="2021-06-08T04:30:24.478" v="4540" actId="1076"/>
          <ac:spMkLst>
            <pc:docMk/>
            <pc:sldMk cId="1338226179" sldId="2725"/>
            <ac:spMk id="6" creationId="{306B92B8-DA0F-488C-8497-941A65510995}"/>
          </ac:spMkLst>
        </pc:spChg>
        <pc:spChg chg="add del mod">
          <ac:chgData name="Chris Bridge" userId="e7d76d58-27c0-4062-8f61-a55642c4e83e" providerId="ADAL" clId="{42758708-DE93-471F-9368-DAA1B5779AE8}" dt="2021-06-08T03:49:26.626" v="4096" actId="1038"/>
          <ac:spMkLst>
            <pc:docMk/>
            <pc:sldMk cId="1338226179" sldId="2725"/>
            <ac:spMk id="14" creationId="{2E0001BA-4F28-4D85-9FAB-D26F512BED62}"/>
          </ac:spMkLst>
        </pc:spChg>
        <pc:grpChg chg="add mod">
          <ac:chgData name="Chris Bridge" userId="e7d76d58-27c0-4062-8f61-a55642c4e83e" providerId="ADAL" clId="{42758708-DE93-471F-9368-DAA1B5779AE8}" dt="2021-06-08T03:52:29.970" v="4154" actId="1076"/>
          <ac:grpSpMkLst>
            <pc:docMk/>
            <pc:sldMk cId="1338226179" sldId="2725"/>
            <ac:grpSpMk id="7" creationId="{9D4AE097-3AEC-4079-8692-DF4738B79F81}"/>
          </ac:grpSpMkLst>
        </pc:grpChg>
        <pc:graphicFrameChg chg="add mod modGraphic">
          <ac:chgData name="Chris Bridge" userId="e7d76d58-27c0-4062-8f61-a55642c4e83e" providerId="ADAL" clId="{42758708-DE93-471F-9368-DAA1B5779AE8}" dt="2021-06-08T04:29:00.295" v="4539" actId="1076"/>
          <ac:graphicFrameMkLst>
            <pc:docMk/>
            <pc:sldMk cId="1338226179" sldId="2725"/>
            <ac:graphicFrameMk id="13" creationId="{2CB5703B-D2C3-494D-A111-B2961AEDCA68}"/>
          </ac:graphicFrameMkLst>
        </pc:graphicFrameChg>
        <pc:picChg chg="add mod">
          <ac:chgData name="Chris Bridge" userId="e7d76d58-27c0-4062-8f61-a55642c4e83e" providerId="ADAL" clId="{42758708-DE93-471F-9368-DAA1B5779AE8}" dt="2021-06-08T06:21:46.148" v="6063" actId="1035"/>
          <ac:picMkLst>
            <pc:docMk/>
            <pc:sldMk cId="1338226179" sldId="2725"/>
            <ac:picMk id="4" creationId="{F4D0A976-63B5-4ABD-A6D8-5AAEA94F3963}"/>
          </ac:picMkLst>
        </pc:picChg>
        <pc:picChg chg="del">
          <ac:chgData name="Chris Bridge" userId="e7d76d58-27c0-4062-8f61-a55642c4e83e" providerId="ADAL" clId="{42758708-DE93-471F-9368-DAA1B5779AE8}" dt="2021-06-08T02:46:56.587" v="3406" actId="478"/>
          <ac:picMkLst>
            <pc:docMk/>
            <pc:sldMk cId="1338226179" sldId="2725"/>
            <ac:picMk id="22" creationId="{2FCCB5CF-101E-435B-9D7B-0924C574F2CA}"/>
          </ac:picMkLst>
        </pc:picChg>
        <pc:picChg chg="del mod">
          <ac:chgData name="Chris Bridge" userId="e7d76d58-27c0-4062-8f61-a55642c4e83e" providerId="ADAL" clId="{42758708-DE93-471F-9368-DAA1B5779AE8}" dt="2021-06-08T02:59:32.402" v="3417" actId="478"/>
          <ac:picMkLst>
            <pc:docMk/>
            <pc:sldMk cId="1338226179" sldId="2725"/>
            <ac:picMk id="23" creationId="{ED6A2987-E78C-485F-8CD9-D18516FC551A}"/>
          </ac:picMkLst>
        </pc:picChg>
        <pc:picChg chg="mod">
          <ac:chgData name="Chris Bridge" userId="e7d76d58-27c0-4062-8f61-a55642c4e83e" providerId="ADAL" clId="{42758708-DE93-471F-9368-DAA1B5779AE8}" dt="2021-06-08T03:49:02.347" v="4085" actId="164"/>
          <ac:picMkLst>
            <pc:docMk/>
            <pc:sldMk cId="1338226179" sldId="2725"/>
            <ac:picMk id="24" creationId="{EBC8843A-CC6F-474F-AB15-FEFBDB954516}"/>
          </ac:picMkLst>
        </pc:picChg>
        <pc:picChg chg="del">
          <ac:chgData name="Chris Bridge" userId="e7d76d58-27c0-4062-8f61-a55642c4e83e" providerId="ADAL" clId="{42758708-DE93-471F-9368-DAA1B5779AE8}" dt="2021-06-08T02:46:57.982" v="3407" actId="478"/>
          <ac:picMkLst>
            <pc:docMk/>
            <pc:sldMk cId="1338226179" sldId="2725"/>
            <ac:picMk id="25" creationId="{F138B6E9-9083-4B58-9F92-3E7538A41D01}"/>
          </ac:picMkLst>
        </pc:picChg>
      </pc:sldChg>
      <pc:sldMasterChg chg="delSldLayout">
        <pc:chgData name="Chris Bridge" userId="e7d76d58-27c0-4062-8f61-a55642c4e83e" providerId="ADAL" clId="{42758708-DE93-471F-9368-DAA1B5779AE8}" dt="2021-06-07T08:01:24.900" v="1696" actId="47"/>
        <pc:sldMasterMkLst>
          <pc:docMk/>
          <pc:sldMasterMk cId="888893182" sldId="2147483793"/>
        </pc:sldMasterMkLst>
        <pc:sldLayoutChg chg="del">
          <pc:chgData name="Chris Bridge" userId="e7d76d58-27c0-4062-8f61-a55642c4e83e" providerId="ADAL" clId="{42758708-DE93-471F-9368-DAA1B5779AE8}" dt="2021-06-07T06:41:58.333" v="1291" actId="47"/>
          <pc:sldLayoutMkLst>
            <pc:docMk/>
            <pc:sldMasterMk cId="888893182" sldId="2147483793"/>
            <pc:sldLayoutMk cId="14204036" sldId="2147483820"/>
          </pc:sldLayoutMkLst>
        </pc:sldLayoutChg>
        <pc:sldLayoutChg chg="del">
          <pc:chgData name="Chris Bridge" userId="e7d76d58-27c0-4062-8f61-a55642c4e83e" providerId="ADAL" clId="{42758708-DE93-471F-9368-DAA1B5779AE8}" dt="2021-06-07T08:01:24.900" v="1696" actId="47"/>
          <pc:sldLayoutMkLst>
            <pc:docMk/>
            <pc:sldMasterMk cId="888893182" sldId="2147483793"/>
            <pc:sldLayoutMk cId="1408044252" sldId="2147483820"/>
          </pc:sldLayoutMkLst>
        </pc:sldLayoutChg>
        <pc:sldLayoutChg chg="del">
          <pc:chgData name="Chris Bridge" userId="e7d76d58-27c0-4062-8f61-a55642c4e83e" providerId="ADAL" clId="{42758708-DE93-471F-9368-DAA1B5779AE8}" dt="2021-06-07T06:41:43.306" v="1285" actId="47"/>
          <pc:sldLayoutMkLst>
            <pc:docMk/>
            <pc:sldMasterMk cId="888893182" sldId="2147483793"/>
            <pc:sldLayoutMk cId="2189090007" sldId="2147483820"/>
          </pc:sldLayoutMkLst>
        </pc:sldLayoutChg>
      </pc:sldMasterChg>
    </pc:docChg>
  </pc:docChgLst>
  <pc:docChgLst>
    <pc:chgData name="Chris Bridge" userId="e7d76d58-27c0-4062-8f61-a55642c4e83e" providerId="ADAL" clId="{C47B5640-AE6A-4051-B52D-8FDE3D2520EC}"/>
    <pc:docChg chg="undo custSel modSld">
      <pc:chgData name="Chris Bridge" userId="e7d76d58-27c0-4062-8f61-a55642c4e83e" providerId="ADAL" clId="{C47B5640-AE6A-4051-B52D-8FDE3D2520EC}" dt="2021-06-08T07:12:07.740" v="158" actId="20577"/>
      <pc:docMkLst>
        <pc:docMk/>
      </pc:docMkLst>
      <pc:sldChg chg="modSp mod">
        <pc:chgData name="Chris Bridge" userId="e7d76d58-27c0-4062-8f61-a55642c4e83e" providerId="ADAL" clId="{C47B5640-AE6A-4051-B52D-8FDE3D2520EC}" dt="2021-06-08T07:12:07.740" v="158" actId="20577"/>
        <pc:sldMkLst>
          <pc:docMk/>
          <pc:sldMk cId="3249097065" sldId="258"/>
        </pc:sldMkLst>
        <pc:spChg chg="mod">
          <ac:chgData name="Chris Bridge" userId="e7d76d58-27c0-4062-8f61-a55642c4e83e" providerId="ADAL" clId="{C47B5640-AE6A-4051-B52D-8FDE3D2520EC}" dt="2021-06-08T07:10:08.388" v="111" actId="6549"/>
          <ac:spMkLst>
            <pc:docMk/>
            <pc:sldMk cId="3249097065" sldId="258"/>
            <ac:spMk id="2" creationId="{A36A1FAD-E7AC-4DCC-A068-914E3E738A63}"/>
          </ac:spMkLst>
        </pc:spChg>
        <pc:spChg chg="mod">
          <ac:chgData name="Chris Bridge" userId="e7d76d58-27c0-4062-8f61-a55642c4e83e" providerId="ADAL" clId="{C47B5640-AE6A-4051-B52D-8FDE3D2520EC}" dt="2021-06-08T07:12:07.740" v="158" actId="20577"/>
          <ac:spMkLst>
            <pc:docMk/>
            <pc:sldMk cId="3249097065" sldId="258"/>
            <ac:spMk id="34" creationId="{98AB88FB-9B60-4766-995B-FFE49730C7B8}"/>
          </ac:spMkLst>
        </pc:spChg>
      </pc:sldChg>
      <pc:sldChg chg="modSp mod">
        <pc:chgData name="Chris Bridge" userId="e7d76d58-27c0-4062-8f61-a55642c4e83e" providerId="ADAL" clId="{C47B5640-AE6A-4051-B52D-8FDE3D2520EC}" dt="2021-06-08T07:04:14.789" v="41" actId="6549"/>
        <pc:sldMkLst>
          <pc:docMk/>
          <pc:sldMk cId="2523590232" sldId="2451"/>
        </pc:sldMkLst>
        <pc:spChg chg="mod">
          <ac:chgData name="Chris Bridge" userId="e7d76d58-27c0-4062-8f61-a55642c4e83e" providerId="ADAL" clId="{C47B5640-AE6A-4051-B52D-8FDE3D2520EC}" dt="2021-06-08T07:04:14.789" v="41" actId="6549"/>
          <ac:spMkLst>
            <pc:docMk/>
            <pc:sldMk cId="2523590232" sldId="2451"/>
            <ac:spMk id="2" creationId="{D5044004-F3CD-45AB-BFAA-E65E7AA46757}"/>
          </ac:spMkLst>
        </pc:spChg>
        <pc:spChg chg="mod">
          <ac:chgData name="Chris Bridge" userId="e7d76d58-27c0-4062-8f61-a55642c4e83e" providerId="ADAL" clId="{C47B5640-AE6A-4051-B52D-8FDE3D2520EC}" dt="2021-06-08T07:03:47.265" v="36" actId="6549"/>
          <ac:spMkLst>
            <pc:docMk/>
            <pc:sldMk cId="2523590232" sldId="2451"/>
            <ac:spMk id="5" creationId="{05E2C7D6-CDCA-48EB-BC47-42E8F88234F1}"/>
          </ac:spMkLst>
        </pc:spChg>
      </pc:sldChg>
      <pc:sldChg chg="addSp modSp mod">
        <pc:chgData name="Chris Bridge" userId="e7d76d58-27c0-4062-8f61-a55642c4e83e" providerId="ADAL" clId="{C47B5640-AE6A-4051-B52D-8FDE3D2520EC}" dt="2021-06-08T07:09:00.220" v="100" actId="1037"/>
        <pc:sldMkLst>
          <pc:docMk/>
          <pc:sldMk cId="369962779" sldId="2705"/>
        </pc:sldMkLst>
        <pc:spChg chg="add mod">
          <ac:chgData name="Chris Bridge" userId="e7d76d58-27c0-4062-8f61-a55642c4e83e" providerId="ADAL" clId="{C47B5640-AE6A-4051-B52D-8FDE3D2520EC}" dt="2021-06-08T07:07:27.139" v="94" actId="1076"/>
          <ac:spMkLst>
            <pc:docMk/>
            <pc:sldMk cId="369962779" sldId="2705"/>
            <ac:spMk id="2" creationId="{3F6F79FC-823F-443C-B267-2C6E9F727BEF}"/>
          </ac:spMkLst>
        </pc:spChg>
        <pc:spChg chg="mod">
          <ac:chgData name="Chris Bridge" userId="e7d76d58-27c0-4062-8f61-a55642c4e83e" providerId="ADAL" clId="{C47B5640-AE6A-4051-B52D-8FDE3D2520EC}" dt="2021-06-08T07:09:00.220" v="100" actId="1037"/>
          <ac:spMkLst>
            <pc:docMk/>
            <pc:sldMk cId="369962779" sldId="2705"/>
            <ac:spMk id="31" creationId="{9C27D06B-0A27-4AA3-A690-9F28751F5672}"/>
          </ac:spMkLst>
        </pc:spChg>
        <pc:spChg chg="mod">
          <ac:chgData name="Chris Bridge" userId="e7d76d58-27c0-4062-8f61-a55642c4e83e" providerId="ADAL" clId="{C47B5640-AE6A-4051-B52D-8FDE3D2520EC}" dt="2021-06-08T07:09:00.220" v="100" actId="1037"/>
          <ac:spMkLst>
            <pc:docMk/>
            <pc:sldMk cId="369962779" sldId="2705"/>
            <ac:spMk id="33" creationId="{E8D9609F-4273-4C8F-9CED-9D1B3081A055}"/>
          </ac:spMkLst>
        </pc:spChg>
        <pc:picChg chg="mod">
          <ac:chgData name="Chris Bridge" userId="e7d76d58-27c0-4062-8f61-a55642c4e83e" providerId="ADAL" clId="{C47B5640-AE6A-4051-B52D-8FDE3D2520EC}" dt="2021-06-08T07:09:00.220" v="100" actId="1037"/>
          <ac:picMkLst>
            <pc:docMk/>
            <pc:sldMk cId="369962779" sldId="2705"/>
            <ac:picMk id="28" creationId="{A2F3C7FF-49F9-45D6-BCBE-3EE0065E9492}"/>
          </ac:picMkLst>
        </pc:picChg>
      </pc:sldChg>
      <pc:sldChg chg="addSp modSp mod">
        <pc:chgData name="Chris Bridge" userId="e7d76d58-27c0-4062-8f61-a55642c4e83e" providerId="ADAL" clId="{C47B5640-AE6A-4051-B52D-8FDE3D2520EC}" dt="2021-06-08T07:09:40.956" v="106" actId="1035"/>
        <pc:sldMkLst>
          <pc:docMk/>
          <pc:sldMk cId="1338226179" sldId="2725"/>
        </pc:sldMkLst>
        <pc:spChg chg="add mod ord">
          <ac:chgData name="Chris Bridge" userId="e7d76d58-27c0-4062-8f61-a55642c4e83e" providerId="ADAL" clId="{C47B5640-AE6A-4051-B52D-8FDE3D2520EC}" dt="2021-06-08T07:06:27.970" v="54" actId="14100"/>
          <ac:spMkLst>
            <pc:docMk/>
            <pc:sldMk cId="1338226179" sldId="2725"/>
            <ac:spMk id="12" creationId="{75CB0D21-129D-4485-864C-10F35F95F78A}"/>
          </ac:spMkLst>
        </pc:spChg>
        <pc:spChg chg="mod">
          <ac:chgData name="Chris Bridge" userId="e7d76d58-27c0-4062-8f61-a55642c4e83e" providerId="ADAL" clId="{C47B5640-AE6A-4051-B52D-8FDE3D2520EC}" dt="2021-06-08T07:06:47.332" v="73" actId="1036"/>
          <ac:spMkLst>
            <pc:docMk/>
            <pc:sldMk cId="1338226179" sldId="2725"/>
            <ac:spMk id="14" creationId="{2E0001BA-4F28-4D85-9FAB-D26F512BED62}"/>
          </ac:spMkLst>
        </pc:spChg>
        <pc:picChg chg="mod">
          <ac:chgData name="Chris Bridge" userId="e7d76d58-27c0-4062-8f61-a55642c4e83e" providerId="ADAL" clId="{C47B5640-AE6A-4051-B52D-8FDE3D2520EC}" dt="2021-06-08T07:09:19.160" v="101" actId="14100"/>
          <ac:picMkLst>
            <pc:docMk/>
            <pc:sldMk cId="1338226179" sldId="2725"/>
            <ac:picMk id="4" creationId="{F4D0A976-63B5-4ABD-A6D8-5AAEA94F3963}"/>
          </ac:picMkLst>
        </pc:picChg>
        <pc:picChg chg="mod">
          <ac:chgData name="Chris Bridge" userId="e7d76d58-27c0-4062-8f61-a55642c4e83e" providerId="ADAL" clId="{C47B5640-AE6A-4051-B52D-8FDE3D2520EC}" dt="2021-06-08T07:09:40.956" v="106" actId="1035"/>
          <ac:picMkLst>
            <pc:docMk/>
            <pc:sldMk cId="1338226179" sldId="2725"/>
            <ac:picMk id="24" creationId="{EBC8843A-CC6F-474F-AB15-FEFBDB9545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047" cy="3403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9992" y="0"/>
            <a:ext cx="4307047" cy="3403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fld id="{298F718C-7A6F-4CE9-9E88-EA2E7B4CB665}" type="datetime1">
              <a:rPr lang="en-AU" altLang="en-US"/>
              <a:pPr/>
              <a:t>9/06/2021</a:t>
            </a:fld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65659"/>
            <a:ext cx="4307047" cy="3403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7" cy="3403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fld id="{400B792D-7E68-4E39-94CD-FA08C8A7210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7047" cy="3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9992" y="0"/>
            <a:ext cx="4307047" cy="3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3FD2E13C-89BA-4E96-9F84-E147F5F23EAD}" type="datetime1">
              <a:rPr lang="en-AU" altLang="en-US"/>
              <a:pPr/>
              <a:t>9/06/2021</a:t>
            </a:fld>
            <a:endParaRPr lang="en-AU" alt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5188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934" y="3233420"/>
            <a:ext cx="7951470" cy="306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5659"/>
            <a:ext cx="4307047" cy="3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en-AU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9992" y="6465659"/>
            <a:ext cx="4307047" cy="3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8479660A-6927-4317-B5FE-4032D0152ABB}" type="slidenum">
              <a:rPr lang="en-AU" altLang="en-US"/>
              <a:pPr/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B1F24-5AE7-49E4-A6BA-0D574FEE4A49}" type="slidenum"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24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pic>
        <p:nvPicPr>
          <p:cNvPr id="18437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68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3716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32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01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2521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744663"/>
            <a:ext cx="4241800" cy="4894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663"/>
            <a:ext cx="4243388" cy="4894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122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49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02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863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78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0068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749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690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401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081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9041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740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9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9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40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834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39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76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144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748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057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343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419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4198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937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</p:spTree>
    <p:extLst>
      <p:ext uri="{BB962C8B-B14F-4D97-AF65-F5344CB8AC3E}">
        <p14:creationId xmlns:p14="http://schemas.microsoft.com/office/powerpoint/2010/main" val="5919025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7604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561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7410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92629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41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8028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38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158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183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3120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20198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</p:spTree>
    <p:extLst>
      <p:ext uri="{BB962C8B-B14F-4D97-AF65-F5344CB8AC3E}">
        <p14:creationId xmlns:p14="http://schemas.microsoft.com/office/powerpoint/2010/main" val="9978442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01152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9006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24917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093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7641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7542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911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286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9638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65031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33160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" y="2034"/>
            <a:ext cx="9135878" cy="6853939"/>
          </a:xfrm>
          <a:prstGeom prst="rect">
            <a:avLst/>
          </a:prstGeom>
        </p:spPr>
      </p:pic>
      <p:sp>
        <p:nvSpPr>
          <p:cNvPr id="9" name="Parallelogram 8"/>
          <p:cNvSpPr/>
          <p:nvPr userDrawn="1"/>
        </p:nvSpPr>
        <p:spPr>
          <a:xfrm>
            <a:off x="-895048" y="0"/>
            <a:ext cx="7347858" cy="4563936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70000"/>
                </a:srgbClr>
              </a:gs>
              <a:gs pos="100000">
                <a:srgbClr val="00274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3" y="4100626"/>
            <a:ext cx="5150667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74" y="1494192"/>
            <a:ext cx="5557269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Title slide with </a:t>
            </a:r>
            <a:br>
              <a:rPr lang="en-AU"/>
            </a:br>
            <a:r>
              <a:rPr lang="en-AU"/>
              <a:t>photo background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2" y="2966355"/>
            <a:ext cx="52738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226484"/>
            <a:ext cx="943496" cy="858632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280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-895048" y="0"/>
            <a:ext cx="7347858" cy="4563936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0000"/>
                </a:srgbClr>
              </a:gs>
              <a:gs pos="100000">
                <a:srgbClr val="00274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226484"/>
            <a:ext cx="943496" cy="85863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74" y="1494192"/>
            <a:ext cx="5557269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Title slide for </a:t>
            </a:r>
            <a:br>
              <a:rPr lang="en-AU"/>
            </a:br>
            <a:r>
              <a:rPr lang="en-AU"/>
              <a:t>sub-sections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2" y="2966355"/>
            <a:ext cx="52738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Subheading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17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80" y="226485"/>
            <a:ext cx="70969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400" baseline="0"/>
            </a:lvl1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2" name="Picture 1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8" y="226495"/>
            <a:ext cx="821981" cy="74804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>
          <a:xfrm>
            <a:off x="360378" y="1140895"/>
            <a:ext cx="8416925" cy="4819649"/>
          </a:xfrm>
          <a:prstGeom prst="rect">
            <a:avLst/>
          </a:prstGeom>
        </p:spPr>
        <p:txBody>
          <a:bodyPr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  <a:defRPr sz="1800" b="0" i="0" kern="1200" baseline="0">
                <a:solidFill>
                  <a:srgbClr val="FFFFFF"/>
                </a:solidFill>
                <a:latin typeface="Open Sans"/>
                <a:ea typeface="Geneva" charset="0"/>
                <a:cs typeface="Open Sans"/>
              </a:defRPr>
            </a:lvl1pPr>
            <a:lvl2pPr marL="46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2pPr>
            <a:lvl3pPr marL="64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3pPr>
            <a:lvl4pPr marL="504000" indent="-25200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–"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4pPr>
            <a:lvl5pPr marL="252000" indent="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77" y="1301751"/>
            <a:ext cx="8426451" cy="5211232"/>
          </a:xfrm>
          <a:prstGeom prst="rect">
            <a:avLst/>
          </a:prstGeom>
        </p:spPr>
        <p:txBody>
          <a:bodyPr vert="horz" lIns="0" tIns="0" rIns="0" bIns="0"/>
          <a:lstStyle>
            <a:lvl1pPr marL="285743" indent="-285743">
              <a:buFont typeface="Arial"/>
              <a:buChar char="•"/>
              <a:defRPr sz="1800" b="0" i="0" baseline="0">
                <a:latin typeface="+mn-lt"/>
              </a:defRPr>
            </a:lvl1pPr>
            <a:lvl2pPr>
              <a:defRPr sz="1800" b="0" i="0" baseline="0">
                <a:latin typeface="+mn-lt"/>
              </a:defRPr>
            </a:lvl2pPr>
            <a:lvl3pPr>
              <a:defRPr sz="1800" b="0" i="0" baseline="0">
                <a:latin typeface="+mn-lt"/>
              </a:defRPr>
            </a:lvl3pPr>
            <a:lvl4pPr>
              <a:defRPr sz="1800" b="0" i="0" baseline="0">
                <a:latin typeface="+mn-lt"/>
              </a:defRPr>
            </a:lvl4pPr>
            <a:lvl5pPr>
              <a:defRPr sz="1800" b="0" i="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1851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388" y="1301751"/>
            <a:ext cx="4392612" cy="52112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80" y="226485"/>
            <a:ext cx="70969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400" baseline="0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360377" y="1140895"/>
            <a:ext cx="4211637" cy="4819649"/>
          </a:xfrm>
          <a:prstGeom prst="rect">
            <a:avLst/>
          </a:prstGeom>
        </p:spPr>
        <p:txBody>
          <a:bodyPr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  <a:defRPr sz="1800" b="0" i="0" kern="1200" baseline="0">
                <a:solidFill>
                  <a:srgbClr val="FFFFFF"/>
                </a:solidFill>
                <a:latin typeface="Open Sans"/>
                <a:ea typeface="Geneva" charset="0"/>
                <a:cs typeface="Open Sans"/>
              </a:defRPr>
            </a:lvl1pPr>
            <a:lvl2pPr marL="46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2pPr>
            <a:lvl3pPr marL="64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3pPr>
            <a:lvl4pPr marL="504000" indent="-25200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–"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4pPr>
            <a:lvl5pPr marL="252000" indent="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</p:txBody>
      </p:sp>
      <p:pic>
        <p:nvPicPr>
          <p:cNvPr id="9" name="Picture 8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8" y="226495"/>
            <a:ext cx="821981" cy="74804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77" y="1301751"/>
            <a:ext cx="4029075" cy="5211232"/>
          </a:xfrm>
          <a:prstGeom prst="rect">
            <a:avLst/>
          </a:prstGeom>
        </p:spPr>
        <p:txBody>
          <a:bodyPr vert="horz" lIns="0" tIns="0" rIns="0" bIns="0"/>
          <a:lstStyle>
            <a:lvl1pPr marL="285743" indent="-285743">
              <a:buFont typeface="Arial"/>
              <a:buChar char="•"/>
              <a:defRPr sz="1800" b="0" i="0" baseline="0">
                <a:latin typeface="+mn-lt"/>
              </a:defRPr>
            </a:lvl1pPr>
            <a:lvl2pPr>
              <a:defRPr sz="1800" b="0" i="0" baseline="0">
                <a:latin typeface="+mn-lt"/>
              </a:defRPr>
            </a:lvl2pPr>
            <a:lvl3pPr>
              <a:defRPr sz="1800" b="0" i="0" baseline="0">
                <a:latin typeface="+mn-lt"/>
              </a:defRPr>
            </a:lvl3pPr>
            <a:lvl4pPr>
              <a:defRPr sz="1800" b="0" i="0" baseline="0">
                <a:latin typeface="+mn-lt"/>
              </a:defRPr>
            </a:lvl4pPr>
            <a:lvl5pPr>
              <a:defRPr sz="1800" b="0" i="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7474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/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752975" y="1301751"/>
            <a:ext cx="4033838" cy="5211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751392" y="1301751"/>
            <a:ext cx="4029075" cy="52112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80" y="226485"/>
            <a:ext cx="70969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400" baseline="0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360377" y="1140895"/>
            <a:ext cx="4211637" cy="4819649"/>
          </a:xfrm>
          <a:prstGeom prst="rect">
            <a:avLst/>
          </a:prstGeom>
        </p:spPr>
        <p:txBody>
          <a:bodyPr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  <a:defRPr sz="1800" b="0" i="0" kern="1200" baseline="0">
                <a:solidFill>
                  <a:srgbClr val="FFFFFF"/>
                </a:solidFill>
                <a:latin typeface="Open Sans"/>
                <a:ea typeface="Geneva" charset="0"/>
                <a:cs typeface="Open Sans"/>
              </a:defRPr>
            </a:lvl1pPr>
            <a:lvl2pPr marL="46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2pPr>
            <a:lvl3pPr marL="64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3pPr>
            <a:lvl4pPr marL="504000" indent="-25200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–"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4pPr>
            <a:lvl5pPr marL="252000" indent="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</p:txBody>
      </p:sp>
      <p:pic>
        <p:nvPicPr>
          <p:cNvPr id="9" name="Picture 8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8" y="226495"/>
            <a:ext cx="821981" cy="74804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77" y="1301751"/>
            <a:ext cx="4029075" cy="5211232"/>
          </a:xfrm>
          <a:prstGeom prst="rect">
            <a:avLst/>
          </a:prstGeom>
        </p:spPr>
        <p:txBody>
          <a:bodyPr vert="horz" lIns="0" tIns="0" rIns="0" bIns="0"/>
          <a:lstStyle>
            <a:lvl1pPr marL="285743" indent="-285743">
              <a:buFont typeface="Arial"/>
              <a:buChar char="•"/>
              <a:defRPr sz="1800" b="0" i="0" baseline="0">
                <a:latin typeface="+mn-lt"/>
              </a:defRPr>
            </a:lvl1pPr>
            <a:lvl2pPr>
              <a:defRPr sz="1800" b="0" i="0" baseline="0">
                <a:latin typeface="+mn-lt"/>
              </a:defRPr>
            </a:lvl2pPr>
            <a:lvl3pPr>
              <a:defRPr sz="1800" b="0" i="0" baseline="0">
                <a:latin typeface="+mn-lt"/>
              </a:defRPr>
            </a:lvl3pPr>
            <a:lvl4pPr>
              <a:defRPr sz="1800" b="0" i="0" baseline="0">
                <a:latin typeface="+mn-lt"/>
              </a:defRPr>
            </a:lvl4pPr>
            <a:lvl5pPr>
              <a:defRPr sz="1800" b="0" i="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332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80" y="226485"/>
            <a:ext cx="70969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400" baseline="0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360377" y="1140895"/>
            <a:ext cx="4211637" cy="4819649"/>
          </a:xfrm>
          <a:prstGeom prst="rect">
            <a:avLst/>
          </a:prstGeom>
        </p:spPr>
        <p:txBody>
          <a:bodyPr/>
          <a:lstStyle>
            <a:lvl1pPr marL="28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/>
              <a:buChar char="•"/>
              <a:tabLst/>
              <a:defRPr sz="1800" b="0" i="0" kern="1200" baseline="0">
                <a:solidFill>
                  <a:srgbClr val="FFFFFF"/>
                </a:solidFill>
                <a:latin typeface="Open Sans"/>
                <a:ea typeface="Geneva" charset="0"/>
                <a:cs typeface="Open Sans"/>
              </a:defRPr>
            </a:lvl1pPr>
            <a:lvl2pPr marL="46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Lucida Grande"/>
              <a:buChar char="–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2pPr>
            <a:lvl3pPr marL="645750" marR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charset="2"/>
              <a:buChar char="§"/>
              <a:tabLst/>
              <a:defRPr sz="1800" b="0" i="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3pPr>
            <a:lvl4pPr marL="504000" indent="-25200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–"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4pPr>
            <a:lvl5pPr marL="252000" indent="0" algn="l" defTabSz="457200" rtl="0" eaLnBrk="0" fontAlgn="base" hangingPunct="0"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1800" kern="1200" baseline="0">
                <a:solidFill>
                  <a:srgbClr val="FFFFFF"/>
                </a:solidFill>
                <a:latin typeface="+mn-lt"/>
                <a:ea typeface="Geneva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/>
          </a:p>
        </p:txBody>
      </p:sp>
      <p:pic>
        <p:nvPicPr>
          <p:cNvPr id="9" name="Picture 8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8" y="226495"/>
            <a:ext cx="821981" cy="74804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77" y="1301751"/>
            <a:ext cx="4029075" cy="5211232"/>
          </a:xfrm>
          <a:prstGeom prst="rect">
            <a:avLst/>
          </a:prstGeom>
        </p:spPr>
        <p:txBody>
          <a:bodyPr vert="horz" lIns="0" tIns="0" rIns="0" bIns="0"/>
          <a:lstStyle>
            <a:lvl1pPr marL="285743" indent="-285743">
              <a:buFont typeface="Arial"/>
              <a:buChar char="•"/>
              <a:defRPr sz="1800" b="0" i="0" baseline="0">
                <a:latin typeface="+mn-lt"/>
              </a:defRPr>
            </a:lvl1pPr>
            <a:lvl2pPr>
              <a:defRPr sz="1800" b="0" i="0" baseline="0">
                <a:latin typeface="+mn-lt"/>
              </a:defRPr>
            </a:lvl2pPr>
            <a:lvl3pPr>
              <a:defRPr sz="1800" b="0" i="0" baseline="0">
                <a:latin typeface="+mn-lt"/>
              </a:defRPr>
            </a:lvl3pPr>
            <a:lvl4pPr>
              <a:defRPr sz="1800" b="0" i="0" baseline="0">
                <a:latin typeface="+mn-lt"/>
              </a:defRPr>
            </a:lvl4pPr>
            <a:lvl5pPr>
              <a:defRPr sz="1800" b="0" i="0" baseline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4752975" y="1301751"/>
            <a:ext cx="4033838" cy="5211233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26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80" y="226485"/>
            <a:ext cx="70969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400" baseline="0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403" y="1301751"/>
            <a:ext cx="4035425" cy="52112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0377" y="1301751"/>
            <a:ext cx="4029075" cy="52112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8" y="226495"/>
            <a:ext cx="821981" cy="748047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16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" y="11"/>
            <a:ext cx="9141291" cy="6857999"/>
          </a:xfrm>
          <a:prstGeom prst="rect">
            <a:avLst/>
          </a:prstGeom>
        </p:spPr>
      </p:pic>
      <p:sp>
        <p:nvSpPr>
          <p:cNvPr id="9" name="Parallelogram 8"/>
          <p:cNvSpPr/>
          <p:nvPr userDrawn="1"/>
        </p:nvSpPr>
        <p:spPr>
          <a:xfrm>
            <a:off x="-895048" y="0"/>
            <a:ext cx="7347858" cy="4563936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50000"/>
                </a:srgbClr>
              </a:gs>
              <a:gs pos="100000">
                <a:srgbClr val="00274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226484"/>
            <a:ext cx="943496" cy="858632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74" y="1494185"/>
            <a:ext cx="555726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Thank you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2" y="2427219"/>
            <a:ext cx="52738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Any questions?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3" y="3587761"/>
            <a:ext cx="5150667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Name and contact details go here if required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294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1" y="6356353"/>
            <a:ext cx="1067571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07696" y="6356352"/>
            <a:ext cx="3928606" cy="365125"/>
          </a:xfrm>
        </p:spPr>
        <p:txBody>
          <a:bodyPr/>
          <a:lstStyle>
            <a:lvl1pPr>
              <a:defRPr lang="en-AU" b="0" i="0" smtClean="0">
                <a:effectLst/>
              </a:defRPr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67276" y="6356353"/>
            <a:ext cx="1048074" cy="365125"/>
          </a:xfrm>
        </p:spPr>
        <p:txBody>
          <a:bodyPr/>
          <a:lstStyle/>
          <a:p>
            <a:fld id="{7E3B127C-E436-4437-A7E4-E82F08BFAA64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B8ADD9-AD00-4571-9E96-A5B60C13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734" y="95804"/>
            <a:ext cx="6548616" cy="492919"/>
          </a:xfrm>
        </p:spPr>
        <p:txBody>
          <a:bodyPr>
            <a:normAutofit/>
          </a:bodyPr>
          <a:lstStyle>
            <a:lvl1pPr>
              <a:defRPr sz="1607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3FD095-DD7A-4C91-9EEE-32C358FB899D}"/>
              </a:ext>
            </a:extLst>
          </p:cNvPr>
          <p:cNvCxnSpPr/>
          <p:nvPr userDrawn="1"/>
        </p:nvCxnSpPr>
        <p:spPr>
          <a:xfrm>
            <a:off x="269114" y="599143"/>
            <a:ext cx="8624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C03723-6979-484D-859B-3D42A71E5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114" y="95804"/>
            <a:ext cx="1657350" cy="4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20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C5253-6E18-437F-8394-FA4109DE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7B384-D84E-47FA-BA1F-B215462C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F103-16E5-47DC-A1FD-639A1B49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5467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E0DA-62BD-467C-B2A3-3CAE08DF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A11CA-7AF7-4615-A50E-5C854EC6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FF78-C7AB-4F9F-A597-485B5C93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F750-FC38-49CB-8AA2-9F507935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F5F5-DCC3-4021-AE3F-8C089800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7572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4DD0-4459-451E-BCE1-782BF858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FA3C-9D05-496A-A9A2-DB460E1C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400DF-5415-4FC0-A979-12DC287BF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5791-B525-407D-8BB4-20A3AB93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B9872-0571-4B19-8F5C-4A5C39A6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E7928-586B-4FFE-9913-9F2EC89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0425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D9F1-8FC9-4168-8711-0058ABA8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6687-EBAE-41B6-89AD-56AB634E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416B9-B131-4E1B-9875-8A6083B8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1A2A5-3FA4-4FFC-8E5B-34E35BFE8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7EDFF-D107-4B0D-BF0F-24931D3A4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16E8B-E4FA-4D82-A8C5-BDA2A167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BADA4-3E76-44E2-AAEE-AE53092A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3635B-AD54-4B8A-A47A-90BE82D8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5674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95EE-BA79-4C4B-A0ED-DA5C39979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D7AF-59F5-44AD-B2E1-D6E0791CD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9CDC-D4F2-464A-B97C-B9C0B4E6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1B62-55F6-4442-BFB4-32CC58E7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A40F-688B-43EB-A435-2AF19BE0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9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5533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E0DA-62BD-467C-B2A3-3CAE08DF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A11CA-7AF7-4615-A50E-5C854EC6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FF78-C7AB-4F9F-A597-485B5C93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F750-FC38-49CB-8AA2-9F507935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F5F5-DCC3-4021-AE3F-8C089800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7724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2152-6BF6-4C96-93D8-9BDF9F09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7E8C-98AA-4668-A365-5BD188B8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A1E12-10BE-4CC3-A162-9FE26C86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6DE5-1D25-4873-A7B9-7926269D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9629-8F44-4D77-B0C1-2EF195FE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3189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CA71-BCA3-4165-BB1E-775DCDC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61F8-A2E6-4587-98B4-E23502B70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F8671-A420-4EB1-BF02-12818D6E4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9A79-B52D-4688-9BA4-304DE2BD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A9B4C-6511-4B1A-A421-CA945180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B96EA-879B-4EAF-8EDC-23CCF903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71483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D9F1-8FC9-4168-8711-0058ABA8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6687-EBAE-41B6-89AD-56AB634E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416B9-B131-4E1B-9875-8A6083B8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1A2A5-3FA4-4FFC-8E5B-34E35BFE8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7EDFF-D107-4B0D-BF0F-24931D3A4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16E8B-E4FA-4D82-A8C5-BDA2A167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BADA4-3E76-44E2-AAEE-AE53092A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3635B-AD54-4B8A-A47A-90BE82D8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68753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8C2F-D88A-427C-AB00-E01C3519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5C250-BD70-4668-8D90-ED0B6AE5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28C7E-848C-41D4-8C40-6213BE9C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EC970-2E79-46D9-8200-381C9172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168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C5253-6E18-437F-8394-FA4109DE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7B384-D84E-47FA-BA1F-B215462C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F103-16E5-47DC-A1FD-639A1B49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0419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4DD0-4459-451E-BCE1-782BF858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FA3C-9D05-496A-A9A2-DB460E1C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400DF-5415-4FC0-A979-12DC287BF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5791-B525-407D-8BB4-20A3AB93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B9872-0571-4B19-8F5C-4A5C39A6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E7928-586B-4FFE-9913-9F2EC89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9497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DF43-2E6E-4857-8F2A-DB3BF017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3AD5C-516A-4A0A-B043-BF46C3CC6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7D80-5B01-4FB0-BA2C-5D798D43F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0BC49-BEB3-4C61-8C66-ED34C3FF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89585-9E95-4175-BC0E-3348096F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E2F9E-65C3-4A9E-9E1A-8DE6C702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106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DD43-05C5-4ACF-9D99-823A393F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D20F6-E857-4F5C-AF2E-68901210B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FF20C-C6C3-436B-9E40-49376E4D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A3FC7-7BDB-4FC6-AA14-4C7E1E4C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288D-C77A-472E-A10C-16454DE8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6696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FCB38-54AC-4921-953D-63FC181E3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A46BD-BC5C-4715-9586-3A694547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8EB32-E2FB-4389-AD26-3F965C4D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C922-7DAA-41B3-A117-97709CB1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637D-7FA6-4B08-BCE8-1DEED3E6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60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7803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" y="2034"/>
            <a:ext cx="9135878" cy="6853939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-895048" y="0"/>
            <a:ext cx="7347858" cy="4563936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70000"/>
                </a:srgbClr>
              </a:gs>
              <a:gs pos="100000">
                <a:srgbClr val="00274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3" y="4100626"/>
            <a:ext cx="5150667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74" y="1494192"/>
            <a:ext cx="5557269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Title slide with </a:t>
            </a:r>
            <a:br>
              <a:rPr lang="en-AU"/>
            </a:br>
            <a:r>
              <a:rPr lang="en-AU"/>
              <a:t>photo background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2" y="2966355"/>
            <a:ext cx="52738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226484"/>
            <a:ext cx="943496" cy="858632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42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17700" y="274638"/>
            <a:ext cx="69961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10" name="Picture 7"/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5" descr="image1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0"/>
            <a:ext cx="12525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8" name="Picture 8" descr="image3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0"/>
            <a:ext cx="125253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9" name="Picture 9" descr="image2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0"/>
            <a:ext cx="1252538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1" name="Picture 7" descr="logo.eps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03400" y="274638"/>
            <a:ext cx="33178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744663"/>
            <a:ext cx="8637588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0E5F7E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0E5F7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t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9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anose="05050102010706020507" pitchFamily="18" charset="2"/>
        <a:buChar char="·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4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7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2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3" y="-100682"/>
            <a:ext cx="9299860" cy="7068523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0378" y="296344"/>
            <a:ext cx="8426449" cy="84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A870AB9-8BF5-344B-90A4-7ECB9F42DA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9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</p:sldLayoutIdLst>
  <p:hf hdr="0" dt="0"/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2400" b="0" i="0" kern="1200" cap="none">
          <a:solidFill>
            <a:schemeClr val="bg1"/>
          </a:solidFill>
          <a:latin typeface="Open Sans"/>
          <a:ea typeface="Geneva" charset="0"/>
          <a:cs typeface="Open Sans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Arial"/>
        <a:buNone/>
        <a:tabLst/>
        <a:defRPr sz="1400" b="0" i="0" kern="1200" baseline="0">
          <a:solidFill>
            <a:srgbClr val="FFFFFF"/>
          </a:solidFill>
          <a:latin typeface="Open Sans"/>
          <a:ea typeface="Geneva" charset="0"/>
          <a:cs typeface="Open Sans"/>
        </a:defRPr>
      </a:lvl1pPr>
      <a:lvl2pPr marL="465738" marR="0" indent="-285743" algn="l" defTabSz="457189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Lucida Grande"/>
        <a:buChar char="–"/>
        <a:tabLst/>
        <a:defRPr sz="1400" b="0" i="0" kern="1200" baseline="0">
          <a:solidFill>
            <a:srgbClr val="FFFFFF"/>
          </a:solidFill>
          <a:latin typeface="+mn-lt"/>
          <a:ea typeface="Geneva" charset="0"/>
          <a:cs typeface="+mn-cs"/>
        </a:defRPr>
      </a:lvl2pPr>
      <a:lvl3pPr marL="645734" marR="0" indent="-285743" algn="l" defTabSz="457189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Wingdings" charset="2"/>
        <a:buChar char="§"/>
        <a:tabLst/>
        <a:defRPr sz="1400" b="0" i="0" kern="1200" baseline="0">
          <a:solidFill>
            <a:srgbClr val="FFFFFF"/>
          </a:solidFill>
          <a:latin typeface="+mn-lt"/>
          <a:ea typeface="Geneva" charset="0"/>
          <a:cs typeface="+mn-cs"/>
        </a:defRPr>
      </a:lvl3pPr>
      <a:lvl4pPr marL="503987" indent="-251994" algn="l" defTabSz="457189" rtl="0" eaLnBrk="0" fontAlgn="base" hangingPunct="0">
        <a:spcBef>
          <a:spcPts val="0"/>
        </a:spcBef>
        <a:spcAft>
          <a:spcPts val="400"/>
        </a:spcAft>
        <a:buFont typeface="Arial" pitchFamily="34" charset="0"/>
        <a:buChar char="–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4pPr>
      <a:lvl5pPr marL="503987" indent="-251994" algn="l" defTabSz="457189" rtl="0" eaLnBrk="0" fontAlgn="base" hangingPunct="0">
        <a:spcBef>
          <a:spcPts val="0"/>
        </a:spcBef>
        <a:spcAft>
          <a:spcPts val="400"/>
        </a:spcAft>
        <a:buFont typeface="Arial" pitchFamily="34" charset="0"/>
        <a:buChar char="»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34F0F-9FBE-4C60-99DC-0C627D09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28437-F49C-4D10-80A5-66C7F6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A3F3A-E748-4467-BAEF-331B9312A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D7AD3-3CAF-4781-A89F-1E5281D73B45}" type="datetimeFigureOut">
              <a:rPr lang="en-AU" smtClean="0"/>
              <a:t>9/06/2021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410F-CEE7-457B-9E54-B3D6E164C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3D827-6268-471B-B5CB-A92117FA2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420C-B2BA-40D6-ABEF-B56BB189E2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72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44004-F3CD-45AB-BFAA-E65E7AA46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73" y="1618130"/>
            <a:ext cx="5935496" cy="1163395"/>
          </a:xfrm>
        </p:spPr>
        <p:txBody>
          <a:bodyPr/>
          <a:lstStyle/>
          <a:p>
            <a:r>
              <a:rPr lang="en-AU" dirty="0"/>
              <a:t>A first look at ACCESS NWP solar irradiance forecasts</a:t>
            </a:r>
          </a:p>
          <a:p>
            <a:r>
              <a:rPr lang="en-AU" sz="2000" dirty="0"/>
              <a:t>Exploring applications for the energy industry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2C7D6-CDCA-48EB-BC47-42E8F8823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73" y="3082016"/>
            <a:ext cx="5273819" cy="1107996"/>
          </a:xfrm>
        </p:spPr>
        <p:txBody>
          <a:bodyPr/>
          <a:lstStyle/>
          <a:p>
            <a:r>
              <a:rPr lang="en-AU" b="0" dirty="0"/>
              <a:t>11</a:t>
            </a:r>
            <a:r>
              <a:rPr lang="en-AU" b="0" baseline="30000" dirty="0"/>
              <a:t>th</a:t>
            </a:r>
            <a:r>
              <a:rPr lang="en-AU" b="0" dirty="0"/>
              <a:t> June 2021</a:t>
            </a:r>
          </a:p>
          <a:p>
            <a:r>
              <a:rPr lang="en-AU" dirty="0"/>
              <a:t>Chris Bridge</a:t>
            </a:r>
          </a:p>
          <a:p>
            <a:r>
              <a:rPr lang="en-AU" b="0" dirty="0"/>
              <a:t>Research to Operations</a:t>
            </a:r>
          </a:p>
          <a:p>
            <a:r>
              <a:rPr lang="en-AU" b="0" dirty="0"/>
              <a:t>Bureau of Meteorology</a:t>
            </a:r>
          </a:p>
        </p:txBody>
      </p:sp>
    </p:spTree>
    <p:extLst>
      <p:ext uri="{BB962C8B-B14F-4D97-AF65-F5344CB8AC3E}">
        <p14:creationId xmlns:p14="http://schemas.microsoft.com/office/powerpoint/2010/main" val="252359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BCEED-A3AE-4B55-99F8-46A8DDF9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0AA91-62EF-4BAB-8304-E080A0A8B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Penetration of solar electricity is increasing in Australia</a:t>
            </a:r>
          </a:p>
          <a:p>
            <a:endParaRPr lang="en-AU" dirty="0"/>
          </a:p>
          <a:p>
            <a:r>
              <a:rPr lang="en-AU" dirty="0"/>
              <a:t>The electricity network needs to balance supply and demand.</a:t>
            </a:r>
          </a:p>
          <a:p>
            <a:endParaRPr lang="en-AU" dirty="0"/>
          </a:p>
          <a:p>
            <a:r>
              <a:rPr lang="en-AU" dirty="0"/>
              <a:t>Intermittent nature of solar brings supply-side unpredictability.</a:t>
            </a:r>
          </a:p>
          <a:p>
            <a:endParaRPr lang="en-AU" dirty="0"/>
          </a:p>
          <a:p>
            <a:r>
              <a:rPr lang="en-AU" dirty="0"/>
              <a:t>Forecasting solar irradiance can help estimate supply and maintain balance in the network.</a:t>
            </a:r>
          </a:p>
          <a:p>
            <a:endParaRPr lang="en-AU" dirty="0"/>
          </a:p>
          <a:p>
            <a:r>
              <a:rPr lang="en-AU" dirty="0"/>
              <a:t>Solar irradiance from NWP has a role - </a:t>
            </a:r>
            <a:r>
              <a:rPr lang="en-AU" u="sng" dirty="0"/>
              <a:t>how do ACCESS forecasts perform</a:t>
            </a:r>
            <a:r>
              <a:rPr lang="en-AU" dirty="0"/>
              <a:t>?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B390A-8A42-4EA9-A21F-5FF8F9775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870AB9-8BF5-344B-90A4-7ECB9F42DA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2" descr="AEMO | Managing frequency in the power system">
            <a:extLst>
              <a:ext uri="{FF2B5EF4-FFF2-40B4-BE49-F238E27FC236}">
                <a16:creationId xmlns:a16="http://schemas.microsoft.com/office/drawing/2014/main" id="{D08CA9FA-3803-48D0-AABF-C93F69A6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8933" y="4295455"/>
            <a:ext cx="4319302" cy="19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7E6C3-9041-4DB5-939B-A79ABBBF093D}"/>
              </a:ext>
            </a:extLst>
          </p:cNvPr>
          <p:cNvSpPr txBox="1"/>
          <p:nvPr/>
        </p:nvSpPr>
        <p:spPr>
          <a:xfrm>
            <a:off x="4528933" y="6298399"/>
            <a:ext cx="1492185" cy="248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Arial"/>
              </a:rPr>
              <a:t>Image: </a:t>
            </a:r>
            <a:r>
              <a:rPr lang="en-AU" sz="1400" baseline="0" dirty="0">
                <a:solidFill>
                  <a:schemeClr val="bg1"/>
                </a:solidFill>
                <a:latin typeface="Arial"/>
              </a:rPr>
              <a:t>AEMO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2E6F45-4ABA-4F6F-A58F-3BE5292E5BCB}"/>
              </a:ext>
            </a:extLst>
          </p:cNvPr>
          <p:cNvSpPr txBox="1"/>
          <p:nvPr/>
        </p:nvSpPr>
        <p:spPr>
          <a:xfrm>
            <a:off x="4528934" y="3695583"/>
            <a:ext cx="3708182" cy="3685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Arial"/>
              </a:rPr>
              <a:t>Image: Wikipedia, data: Australian PV Institute</a:t>
            </a:r>
            <a:endParaRPr lang="en-AU" sz="1400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EB7A6-0812-4E18-AF51-74545D38FDC0}"/>
              </a:ext>
            </a:extLst>
          </p:cNvPr>
          <p:cNvSpPr txBox="1"/>
          <p:nvPr/>
        </p:nvSpPr>
        <p:spPr>
          <a:xfrm>
            <a:off x="5362564" y="1468032"/>
            <a:ext cx="2462302" cy="17848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1400" dirty="0"/>
              <a:t> 31 March 2021</a:t>
            </a:r>
          </a:p>
          <a:p>
            <a:r>
              <a:rPr lang="en-AU" sz="1400" dirty="0"/>
              <a:t> 2.77 million PV installations</a:t>
            </a:r>
          </a:p>
          <a:p>
            <a:r>
              <a:rPr lang="en-AU" sz="1400" dirty="0"/>
              <a:t>21.4GW capacity</a:t>
            </a:r>
          </a:p>
          <a:p>
            <a:r>
              <a:rPr lang="en-AU" sz="1400" dirty="0"/>
              <a:t>(Aust PV Inst.)</a:t>
            </a:r>
          </a:p>
          <a:p>
            <a:endParaRPr lang="en-AU" sz="1400" baseline="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934DD2-A80D-4BAE-9C43-05F1AB2A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34" y="1291143"/>
            <a:ext cx="4325112" cy="2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0B3572-F2B8-4AAA-BAC2-5110B43E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60" y="1222232"/>
            <a:ext cx="2884361" cy="296370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2FE3CE3-C5E3-443D-BF6C-704809397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3" r="3" b="3"/>
          <a:stretch/>
        </p:blipFill>
        <p:spPr>
          <a:xfrm>
            <a:off x="6289391" y="4328045"/>
            <a:ext cx="2005905" cy="237972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595C33-092E-47CD-BD51-A0F9B687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0" y="226485"/>
            <a:ext cx="7096934" cy="9144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ACCESS solar irradiance forecasts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4434CA6-3A14-4E60-A5F2-7D7E29E55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</p:spPr>
        <p:txBody>
          <a:bodyPr/>
          <a:lstStyle/>
          <a:p>
            <a:fld id="{4A870AB9-8BF5-344B-90A4-7ECB9F42DA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AC3C13-AA95-43E5-8B6C-9FF028406660}"/>
              </a:ext>
            </a:extLst>
          </p:cNvPr>
          <p:cNvSpPr/>
          <p:nvPr/>
        </p:nvSpPr>
        <p:spPr>
          <a:xfrm>
            <a:off x="360377" y="1301751"/>
            <a:ext cx="5051072" cy="521123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Global horizontal irradiance (GHI):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ACCESS-G3 (12km)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ACCESS-C3 (1.5km)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ACCESS-CE3 (12 members, 2.2km)</a:t>
            </a:r>
          </a:p>
          <a:p>
            <a:pPr lvl="1"/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Hourly forecast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"Day ahead" forecasts from 12UTC model runs</a:t>
            </a:r>
          </a:p>
          <a:p>
            <a:pPr marL="342900" lvl="0" indent="-342900" defTabSz="457189">
              <a:spcAft>
                <a:spcPts val="40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rgbClr val="FFFFFF"/>
              </a:solidFill>
              <a:effectLst/>
              <a:latin typeface="+mn-lt"/>
            </a:endParaRPr>
          </a:p>
          <a:p>
            <a:pPr marL="342900" indent="-342900" defTabSz="457189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Forecasts compared to in situ pyranometer observations.</a:t>
            </a:r>
          </a:p>
          <a:p>
            <a:pPr marL="342900" lvl="0" indent="-342900" defTabSz="457189">
              <a:spcAft>
                <a:spcPts val="40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rgbClr val="FFFFFF"/>
              </a:solidFill>
              <a:effectLst/>
              <a:latin typeface="+mn-lt"/>
            </a:endParaRPr>
          </a:p>
          <a:p>
            <a:pPr marL="214308" indent="-214308" defTabSz="457189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7B2976-31D9-4092-8054-18B72980947C}"/>
              </a:ext>
            </a:extLst>
          </p:cNvPr>
          <p:cNvSpPr txBox="1">
            <a:spLocks/>
          </p:cNvSpPr>
          <p:nvPr/>
        </p:nvSpPr>
        <p:spPr>
          <a:xfrm>
            <a:off x="285750" y="970394"/>
            <a:ext cx="7886700" cy="600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8"/>
            <a:endParaRPr lang="en-AU" sz="280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B00DA-176F-4E4D-B912-DAAFBA1AF26C}"/>
              </a:ext>
            </a:extLst>
          </p:cNvPr>
          <p:cNvSpPr txBox="1"/>
          <p:nvPr/>
        </p:nvSpPr>
        <p:spPr>
          <a:xfrm>
            <a:off x="4891191" y="3429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AU" sz="1400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61DB9-0462-478D-A3F3-9C9F8081EFFA}"/>
              </a:ext>
            </a:extLst>
          </p:cNvPr>
          <p:cNvSpPr txBox="1"/>
          <p:nvPr/>
        </p:nvSpPr>
        <p:spPr>
          <a:xfrm>
            <a:off x="5748302" y="3662716"/>
            <a:ext cx="28631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400" dirty="0"/>
              <a:t>ACCESS-C3 (NSW) 12 forecast step valid 20200211 00UTC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C934D-78EA-4FF2-BB72-57257FC88E1E}"/>
              </a:ext>
            </a:extLst>
          </p:cNvPr>
          <p:cNvSpPr txBox="1"/>
          <p:nvPr/>
        </p:nvSpPr>
        <p:spPr>
          <a:xfrm>
            <a:off x="6289391" y="6437222"/>
            <a:ext cx="20059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Pyranometer </a:t>
            </a:r>
          </a:p>
        </p:txBody>
      </p:sp>
    </p:spTree>
    <p:extLst>
      <p:ext uri="{BB962C8B-B14F-4D97-AF65-F5344CB8AC3E}">
        <p14:creationId xmlns:p14="http://schemas.microsoft.com/office/powerpoint/2010/main" val="82200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C27D06B-0A27-4AA3-A690-9F28751F5672}"/>
              </a:ext>
            </a:extLst>
          </p:cNvPr>
          <p:cNvSpPr/>
          <p:nvPr/>
        </p:nvSpPr>
        <p:spPr>
          <a:xfrm>
            <a:off x="5461374" y="1346360"/>
            <a:ext cx="3529306" cy="2352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95C33-092E-47CD-BD51-A0F9B687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0" y="226485"/>
            <a:ext cx="7096934" cy="914400"/>
          </a:xfrm>
        </p:spPr>
        <p:txBody>
          <a:bodyPr wrap="square" anchor="ctr">
            <a:normAutofit/>
          </a:bodyPr>
          <a:lstStyle/>
          <a:p>
            <a:r>
              <a:rPr lang="en-AU" dirty="0"/>
              <a:t>Clear skies over Melbourne Airport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3CAAF72E-3E60-4647-8DD7-493F2D3A1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70AB9-8BF5-344B-90A4-7ECB9F42DA2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7B2976-31D9-4092-8054-18B72980947C}"/>
              </a:ext>
            </a:extLst>
          </p:cNvPr>
          <p:cNvSpPr txBox="1">
            <a:spLocks/>
          </p:cNvSpPr>
          <p:nvPr/>
        </p:nvSpPr>
        <p:spPr>
          <a:xfrm>
            <a:off x="285750" y="970394"/>
            <a:ext cx="7886700" cy="600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8"/>
            <a:endParaRPr lang="en-AU" sz="280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826D2-DFDC-428D-BF3C-F6D5CC7A06B5}"/>
              </a:ext>
            </a:extLst>
          </p:cNvPr>
          <p:cNvSpPr txBox="1"/>
          <p:nvPr/>
        </p:nvSpPr>
        <p:spPr>
          <a:xfrm>
            <a:off x="4157003" y="2975317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AU" sz="1400" baseline="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2F93CD-4961-4F80-B56B-1F44EFA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8" y="1346631"/>
            <a:ext cx="4944618" cy="37124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F3C7FF-49F9-45D6-BCBE-3EE0065E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03" y="1437507"/>
            <a:ext cx="3381375" cy="2171700"/>
          </a:xfrm>
          <a:prstGeom prst="rect">
            <a:avLst/>
          </a:prstGeo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DD42602-2AC4-466E-8B80-299EC3E67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57641"/>
              </p:ext>
            </p:extLst>
          </p:nvPr>
        </p:nvGraphicFramePr>
        <p:xfrm>
          <a:off x="5810578" y="3914430"/>
          <a:ext cx="2929770" cy="1381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76591">
                  <a:extLst>
                    <a:ext uri="{9D8B030D-6E8A-4147-A177-3AD203B41FA5}">
                      <a16:colId xmlns:a16="http://schemas.microsoft.com/office/drawing/2014/main" val="1544183345"/>
                    </a:ext>
                  </a:extLst>
                </a:gridCol>
                <a:gridCol w="867422">
                  <a:extLst>
                    <a:ext uri="{9D8B030D-6E8A-4147-A177-3AD203B41FA5}">
                      <a16:colId xmlns:a16="http://schemas.microsoft.com/office/drawing/2014/main" val="1165099105"/>
                    </a:ext>
                  </a:extLst>
                </a:gridCol>
                <a:gridCol w="1085757">
                  <a:extLst>
                    <a:ext uri="{9D8B030D-6E8A-4147-A177-3AD203B41FA5}">
                      <a16:colId xmlns:a16="http://schemas.microsoft.com/office/drawing/2014/main" val="188750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GHI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GHI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4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2743"/>
                  </a:ext>
                </a:extLst>
              </a:tr>
            </a:tbl>
          </a:graphicData>
        </a:graphic>
      </p:graphicFrame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E8D9609F-4273-4C8F-9CED-9D1B3081A055}"/>
              </a:ext>
            </a:extLst>
          </p:cNvPr>
          <p:cNvSpPr/>
          <p:nvPr/>
        </p:nvSpPr>
        <p:spPr>
          <a:xfrm>
            <a:off x="6998655" y="2036361"/>
            <a:ext cx="129540" cy="13422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4B53C2-5DCF-40C4-B560-1559809B28F0}"/>
              </a:ext>
            </a:extLst>
          </p:cNvPr>
          <p:cNvSpPr txBox="1"/>
          <p:nvPr/>
        </p:nvSpPr>
        <p:spPr>
          <a:xfrm>
            <a:off x="479685" y="5636302"/>
            <a:ext cx="7150308" cy="600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2000" baseline="0" dirty="0">
                <a:solidFill>
                  <a:schemeClr val="bg1"/>
                </a:solidFill>
                <a:latin typeface="Arial"/>
              </a:rPr>
              <a:t>Forecasts bilinearly interpolated to observation 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F79FC-823F-443C-B267-2C6E9F727BEF}"/>
              </a:ext>
            </a:extLst>
          </p:cNvPr>
          <p:cNvSpPr txBox="1"/>
          <p:nvPr/>
        </p:nvSpPr>
        <p:spPr>
          <a:xfrm>
            <a:off x="5810578" y="5296190"/>
            <a:ext cx="2929770" cy="1798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1400" baseline="0" dirty="0">
                <a:solidFill>
                  <a:schemeClr val="bg1"/>
                </a:solidFill>
                <a:latin typeface="Arial"/>
              </a:rPr>
              <a:t>Statistics in W/m</a:t>
            </a:r>
            <a:r>
              <a:rPr lang="en-AU" sz="1400" baseline="30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96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CB0D21-129D-4485-864C-10F35F95F78A}"/>
              </a:ext>
            </a:extLst>
          </p:cNvPr>
          <p:cNvSpPr/>
          <p:nvPr/>
        </p:nvSpPr>
        <p:spPr>
          <a:xfrm>
            <a:off x="5461374" y="1361351"/>
            <a:ext cx="3529306" cy="2528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95C33-092E-47CD-BD51-A0F9B687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0" y="226485"/>
            <a:ext cx="7096934" cy="914400"/>
          </a:xfrm>
        </p:spPr>
        <p:txBody>
          <a:bodyPr wrap="square" anchor="ctr">
            <a:normAutofit/>
          </a:bodyPr>
          <a:lstStyle/>
          <a:p>
            <a:r>
              <a:rPr lang="en-AU" dirty="0"/>
              <a:t>Partly cloudy over Melbourne Airport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3CAAF72E-3E60-4647-8DD7-493F2D3A1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0056" y="226495"/>
            <a:ext cx="620584" cy="366183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70AB9-8BF5-344B-90A4-7ECB9F42DA2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7B2976-31D9-4092-8054-18B72980947C}"/>
              </a:ext>
            </a:extLst>
          </p:cNvPr>
          <p:cNvSpPr txBox="1">
            <a:spLocks/>
          </p:cNvSpPr>
          <p:nvPr/>
        </p:nvSpPr>
        <p:spPr>
          <a:xfrm>
            <a:off x="285750" y="970394"/>
            <a:ext cx="7886700" cy="600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8"/>
            <a:endParaRPr lang="en-AU" sz="280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826D2-DFDC-428D-BF3C-F6D5CC7A06B5}"/>
              </a:ext>
            </a:extLst>
          </p:cNvPr>
          <p:cNvSpPr txBox="1"/>
          <p:nvPr/>
        </p:nvSpPr>
        <p:spPr>
          <a:xfrm>
            <a:off x="4157003" y="2975317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AU" sz="1400" baseline="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0A976-63B5-4ABD-A6D8-5AAEA94F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4" y="1359020"/>
            <a:ext cx="4944618" cy="372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B92B8-DA0F-488C-8497-941A65510995}"/>
              </a:ext>
            </a:extLst>
          </p:cNvPr>
          <p:cNvSpPr txBox="1"/>
          <p:nvPr/>
        </p:nvSpPr>
        <p:spPr>
          <a:xfrm>
            <a:off x="659026" y="6041035"/>
            <a:ext cx="7825948" cy="470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2400" baseline="0" dirty="0">
                <a:solidFill>
                  <a:schemeClr val="bg1"/>
                </a:solidFill>
                <a:latin typeface="Arial"/>
              </a:rPr>
              <a:t>Cloud is the major difficulty in forecasting solar irradiance!</a:t>
            </a:r>
          </a:p>
        </p:txBody>
      </p:sp>
      <p:graphicFrame>
        <p:nvGraphicFramePr>
          <p:cNvPr id="13" name="Table 32">
            <a:extLst>
              <a:ext uri="{FF2B5EF4-FFF2-40B4-BE49-F238E27FC236}">
                <a16:creationId xmlns:a16="http://schemas.microsoft.com/office/drawing/2014/main" id="{2CB5703B-D2C3-494D-A111-B2961AEDC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61562"/>
              </p:ext>
            </p:extLst>
          </p:nvPr>
        </p:nvGraphicFramePr>
        <p:xfrm>
          <a:off x="5827587" y="4027586"/>
          <a:ext cx="2613518" cy="1381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61789">
                  <a:extLst>
                    <a:ext uri="{9D8B030D-6E8A-4147-A177-3AD203B41FA5}">
                      <a16:colId xmlns:a16="http://schemas.microsoft.com/office/drawing/2014/main" val="1544183345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1165099105"/>
                    </a:ext>
                  </a:extLst>
                </a:gridCol>
                <a:gridCol w="917211">
                  <a:extLst>
                    <a:ext uri="{9D8B030D-6E8A-4147-A177-3AD203B41FA5}">
                      <a16:colId xmlns:a16="http://schemas.microsoft.com/office/drawing/2014/main" val="188750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GHI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GHI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4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274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9D4AE097-3AEC-4079-8692-DF4738B79F81}"/>
              </a:ext>
            </a:extLst>
          </p:cNvPr>
          <p:cNvGrpSpPr/>
          <p:nvPr/>
        </p:nvGrpSpPr>
        <p:grpSpPr>
          <a:xfrm>
            <a:off x="5538330" y="1475191"/>
            <a:ext cx="3349752" cy="2314956"/>
            <a:chOff x="5420432" y="2228156"/>
            <a:chExt cx="3349752" cy="231495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C8843A-CC6F-474F-AB15-FEFBDB954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432" y="2228156"/>
              <a:ext cx="3349752" cy="2314956"/>
            </a:xfrm>
            <a:prstGeom prst="rect">
              <a:avLst/>
            </a:prstGeom>
          </p:spPr>
        </p:pic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2E0001BA-4F28-4D85-9FAB-D26F512B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3769" y="2525216"/>
              <a:ext cx="165399" cy="20805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3822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9F1DCEA-0495-4B52-9072-2B7710EE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17" y="4000592"/>
            <a:ext cx="1879092" cy="2667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A1FAD-E7AC-4DCC-A068-914E3E73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Next?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AB88FB-9B60-4766-995B-FFE49730C7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2737" y="1140885"/>
            <a:ext cx="4159263" cy="5211763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Basics - a characterisation of ACCESS performance: "where are we at?"</a:t>
            </a:r>
          </a:p>
          <a:p>
            <a:pPr marL="808638" lvl="1" indent="-342900">
              <a:buFont typeface="Arial" panose="020B0604020202020204" pitchFamily="34" charset="0"/>
              <a:buChar char="•"/>
            </a:pPr>
            <a:r>
              <a:rPr lang="en-AU" sz="2200" dirty="0"/>
              <a:t>ECMWF?</a:t>
            </a:r>
          </a:p>
          <a:p>
            <a:pPr marL="808638" lvl="1" indent="-342900">
              <a:buFont typeface="Arial" panose="020B0604020202020204" pitchFamily="34" charset="0"/>
              <a:buChar char="•"/>
            </a:pPr>
            <a:r>
              <a:rPr lang="en-AU" sz="2200" dirty="0"/>
              <a:t>Role of ensemble NWP</a:t>
            </a:r>
          </a:p>
          <a:p>
            <a:pPr marL="808638" lvl="1" indent="-342900">
              <a:buFont typeface="Arial" panose="020B0604020202020204" pitchFamily="34" charset="0"/>
              <a:buChar char="•"/>
            </a:pPr>
            <a:r>
              <a:rPr lang="en-AU" sz="2200" dirty="0"/>
              <a:t>Spatial verification techniques?</a:t>
            </a:r>
          </a:p>
          <a:p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Better understand industry needs: "where do we need to get to"</a:t>
            </a:r>
          </a:p>
          <a:p>
            <a:pPr marL="808638" lvl="1" indent="-342900">
              <a:buFont typeface="Arial" panose="020B0604020202020204" pitchFamily="34" charset="0"/>
              <a:buChar char="•"/>
            </a:pPr>
            <a:r>
              <a:rPr lang="en-AU" sz="2200"/>
              <a:t>e.</a:t>
            </a:r>
            <a:r>
              <a:rPr lang="en-AU" sz="2200" dirty="0" err="1"/>
              <a:t>g</a:t>
            </a:r>
            <a:r>
              <a:rPr lang="en-AU" sz="2200" dirty="0"/>
              <a:t>. 'ramping' events.</a:t>
            </a:r>
          </a:p>
          <a:p>
            <a:endParaRPr lang="en-AU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F57F1-177C-4E5C-A937-6256FF20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8" y="683684"/>
            <a:ext cx="4066985" cy="31506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B56E42-3D28-4243-B1ED-B6B8470FB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5" b="2743"/>
          <a:stretch/>
        </p:blipFill>
        <p:spPr>
          <a:xfrm>
            <a:off x="4766393" y="3995230"/>
            <a:ext cx="1906640" cy="269574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E2E017D-352E-4800-ABCF-0602C0B63858}"/>
              </a:ext>
            </a:extLst>
          </p:cNvPr>
          <p:cNvSpPr/>
          <p:nvPr/>
        </p:nvSpPr>
        <p:spPr>
          <a:xfrm>
            <a:off x="6397241" y="4134696"/>
            <a:ext cx="858129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5B4DE-6E65-4610-958A-FC2BF41CB503}"/>
              </a:ext>
            </a:extLst>
          </p:cNvPr>
          <p:cNvSpPr txBox="1"/>
          <p:nvPr/>
        </p:nvSpPr>
        <p:spPr>
          <a:xfrm>
            <a:off x="6088905" y="4812795"/>
            <a:ext cx="1360419" cy="64633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Threshold &lt; 200Wm</a:t>
            </a:r>
            <a:r>
              <a:rPr lang="en-AU" baseline="30000" dirty="0"/>
              <a:t>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86964-0412-43DC-8211-D4C6778BD7B3}"/>
              </a:ext>
            </a:extLst>
          </p:cNvPr>
          <p:cNvSpPr txBox="1"/>
          <p:nvPr/>
        </p:nvSpPr>
        <p:spPr>
          <a:xfrm>
            <a:off x="1490806" y="6352648"/>
            <a:ext cx="3747541" cy="4555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Arial"/>
              </a:rPr>
              <a:t>c</a:t>
            </a:r>
            <a:r>
              <a:rPr lang="en-AU" sz="1400" baseline="0" dirty="0">
                <a:solidFill>
                  <a:schemeClr val="bg1"/>
                </a:solidFill>
                <a:latin typeface="Arial"/>
              </a:rPr>
              <a:t>hris.bridge@bom.gov.au</a:t>
            </a:r>
          </a:p>
        </p:txBody>
      </p:sp>
    </p:spTree>
    <p:extLst>
      <p:ext uri="{BB962C8B-B14F-4D97-AF65-F5344CB8AC3E}">
        <p14:creationId xmlns:p14="http://schemas.microsoft.com/office/powerpoint/2010/main" val="3249097065"/>
      </p:ext>
    </p:extLst>
  </p:cSld>
  <p:clrMapOvr>
    <a:masterClrMapping/>
  </p:clrMapOvr>
</p:sld>
</file>

<file path=ppt/theme/theme1.xml><?xml version="1.0" encoding="utf-8"?>
<a:theme xmlns:a="http://schemas.openxmlformats.org/drawingml/2006/main" name="Bureau Standard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reau 3 Picture">
  <a:themeElements>
    <a:clrScheme name="Bureau 3 Pictu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 3 Picture">
      <a:majorFont>
        <a:latin typeface="Arial"/>
        <a:ea typeface="ＭＳ Ｐゴシック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reau 3 Pict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3 Pictur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3 Pictur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ureau Blank">
  <a:themeElements>
    <a:clrScheme name="Bureau 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rmaine_rmed_june2017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rmaine_rmed_june2017.pptx [Compatibility Mode]" id="{402C7E05-D704-439D-9AC8-72CB9318DA12}" vid="{D5145CAE-D661-4EDC-8C9B-7D45E0FCA6F8}"/>
    </a:ext>
  </a:extLst>
</a:theme>
</file>

<file path=ppt/theme/theme5.xml><?xml version="1.0" encoding="utf-8"?>
<a:theme xmlns:a="http://schemas.openxmlformats.org/drawingml/2006/main" name="1_singv3.0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BOM COLOURS">
      <a:dk1>
        <a:srgbClr val="001F42"/>
      </a:dk1>
      <a:lt1>
        <a:srgbClr val="FFFFFF"/>
      </a:lt1>
      <a:dk2>
        <a:srgbClr val="001F42"/>
      </a:dk2>
      <a:lt2>
        <a:srgbClr val="FFFFFF"/>
      </a:lt2>
      <a:accent1>
        <a:srgbClr val="00AFD7"/>
      </a:accent1>
      <a:accent2>
        <a:srgbClr val="C4D600"/>
      </a:accent2>
      <a:accent3>
        <a:srgbClr val="FFA300"/>
      </a:accent3>
      <a:accent4>
        <a:srgbClr val="671E75"/>
      </a:accent4>
      <a:accent5>
        <a:srgbClr val="FEDD00"/>
      </a:accent5>
      <a:accent6>
        <a:srgbClr val="00B388"/>
      </a:accent6>
      <a:hlink>
        <a:srgbClr val="FFFFFF"/>
      </a:hlink>
      <a:folHlink>
        <a:srgbClr val="FFFFFF"/>
      </a:folHlink>
    </a:clrScheme>
    <a:fontScheme name="BOM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baseline="0" dirty="0" smtClean="0">
            <a:solidFill>
              <a:schemeClr val="bg1"/>
            </a:solidFill>
            <a:latin typeface="Arial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2FE94A43DEB043AF6270BA0905324A" ma:contentTypeVersion="11" ma:contentTypeDescription="Create a new document." ma:contentTypeScope="" ma:versionID="241bed009b05192385b8bbb06b0d0701">
  <xsd:schema xmlns:xsd="http://www.w3.org/2001/XMLSchema" xmlns:xs="http://www.w3.org/2001/XMLSchema" xmlns:p="http://schemas.microsoft.com/office/2006/metadata/properties" xmlns:ns3="c7949ab0-427c-4f65-8b22-b203689cfb95" xmlns:ns4="f63616ca-3d45-46a2-95a8-e8d0858fcee6" targetNamespace="http://schemas.microsoft.com/office/2006/metadata/properties" ma:root="true" ma:fieldsID="c595a3f7f7428a0671793661064e43cb" ns3:_="" ns4:_="">
    <xsd:import namespace="c7949ab0-427c-4f65-8b22-b203689cfb95"/>
    <xsd:import namespace="f63616ca-3d45-46a2-95a8-e8d0858fcee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49ab0-427c-4f65-8b22-b203689cfb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3616ca-3d45-46a2-95a8-e8d0858fce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LongProperties xmlns="http://schemas.microsoft.com/office/2006/metadata/longProperties">
  <LongProp xmlns="" name="TaxCatchAll"><![CDATA[313;#Communications and Publishing|f34028a4-b788-40c4-9b0c-d2fbb725055a;#235;#Template|7656dd30-8333-4578-98cb-21870204912d;#178;#Communications|4c082b81-1e3d-421f-8d4c-a7144117e590;#294;#PowerPoint Templates|0ed15010-de76-4b05-8083-cc77f66151c4;#147;#Publishing|17aa74b7-4130-4098-a31f-ded78fd7a37e]]></LongProp>
</LongProperties>
</file>

<file path=customXml/itemProps1.xml><?xml version="1.0" encoding="utf-8"?>
<ds:datastoreItem xmlns:ds="http://schemas.openxmlformats.org/officeDocument/2006/customXml" ds:itemID="{A851979D-C85E-479D-B7D1-53C2858672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3D9AE-5B1E-4CBD-A2B9-C72A7766861B}">
  <ds:schemaRefs>
    <ds:schemaRef ds:uri="http://schemas.microsoft.com/office/2006/metadata/properties"/>
    <ds:schemaRef ds:uri="http://schemas.microsoft.com/office/infopath/2007/PartnerControls"/>
    <ds:schemaRef ds:uri="c7949ab0-427c-4f65-8b22-b203689cfb95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f63616ca-3d45-46a2-95a8-e8d0858fcee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372E90-3351-41E7-AEF6-F01A46609C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949ab0-427c-4f65-8b22-b203689cfb95"/>
    <ds:schemaRef ds:uri="f63616ca-3d45-46a2-95a8-e8d0858fce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55B42F3-9E0F-4727-A7E9-3E5069347238}">
  <ds:schemaRefs>
    <ds:schemaRef ds:uri=""/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285</Words>
  <Application>Microsoft Office PowerPoint</Application>
  <PresentationFormat>On-screen Show (4:3)</PresentationFormat>
  <Paragraphs>74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Calibri Light</vt:lpstr>
      <vt:lpstr>Lucida Grande</vt:lpstr>
      <vt:lpstr>Open Sans</vt:lpstr>
      <vt:lpstr>Symbol</vt:lpstr>
      <vt:lpstr>Wingdings</vt:lpstr>
      <vt:lpstr>Bureau Standard</vt:lpstr>
      <vt:lpstr>Bureau 3 Picture</vt:lpstr>
      <vt:lpstr>Bureau Blank</vt:lpstr>
      <vt:lpstr>charmaine_rmed_june2017</vt:lpstr>
      <vt:lpstr>1_singv3.0</vt:lpstr>
      <vt:lpstr>2_Office Theme</vt:lpstr>
      <vt:lpstr>Office Theme</vt:lpstr>
      <vt:lpstr>PowerPoint Presentation</vt:lpstr>
      <vt:lpstr>Motivation</vt:lpstr>
      <vt:lpstr>ACCESS solar irradiance forecasts</vt:lpstr>
      <vt:lpstr>Clear skies over Melbourne Airport</vt:lpstr>
      <vt:lpstr>Partly cloudy over Melbourne Airport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 Trial Kick Off Meeting</dc:title>
  <dc:creator>Jill Finch</dc:creator>
  <cp:lastModifiedBy>Chris Bridge</cp:lastModifiedBy>
  <cp:revision>160</cp:revision>
  <dcterms:created xsi:type="dcterms:W3CDTF">2020-11-09T06:47:37Z</dcterms:created>
  <dcterms:modified xsi:type="dcterms:W3CDTF">2021-06-09T07:57:35Z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ecord Activity">
    <vt:lpwstr/>
  </property>
  <property fmtid="{D5CDD505-2E9C-101B-9397-08002B2CF9AE}" pid="3" name="ContentTypeId">
    <vt:lpwstr>0x0101008E2FE94A43DEB043AF6270BA0905324A</vt:lpwstr>
  </property>
  <property fmtid="{D5CDD505-2E9C-101B-9397-08002B2CF9AE}" pid="4" name="SharedWithUsers">
    <vt:lpwstr>82;#Monika Krysta;#167;#Chris Bridge</vt:lpwstr>
  </property>
</Properties>
</file>